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2E0559-4226-49BF-A4A9-038DCFA5AA52}" v="20" dt="2024-05-08T04:13:55.7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-672" y="-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vuk Mudgal" userId="b008348a-5837-4350-9852-6474d864fc9c" providerId="ADAL" clId="{BC2E0559-4226-49BF-A4A9-038DCFA5AA52}"/>
    <pc:docChg chg="undo custSel addSld delSld modSld addMainMaster delMainMaster">
      <pc:chgData name="Bhavuk Mudgal" userId="b008348a-5837-4350-9852-6474d864fc9c" providerId="ADAL" clId="{BC2E0559-4226-49BF-A4A9-038DCFA5AA52}" dt="2024-05-08T04:19:03.705" v="3733" actId="207"/>
      <pc:docMkLst>
        <pc:docMk/>
      </pc:docMkLst>
      <pc:sldChg chg="addSp delSp modSp new mod modMedia setBg modClrScheme chgLayout">
        <pc:chgData name="Bhavuk Mudgal" userId="b008348a-5837-4350-9852-6474d864fc9c" providerId="ADAL" clId="{BC2E0559-4226-49BF-A4A9-038DCFA5AA52}" dt="2024-05-04T14:53:24.509" v="440" actId="207"/>
        <pc:sldMkLst>
          <pc:docMk/>
          <pc:sldMk cId="3579301273" sldId="256"/>
        </pc:sldMkLst>
        <pc:spChg chg="mod">
          <ac:chgData name="Bhavuk Mudgal" userId="b008348a-5837-4350-9852-6474d864fc9c" providerId="ADAL" clId="{BC2E0559-4226-49BF-A4A9-038DCFA5AA52}" dt="2024-05-04T11:27:13.409" v="300" actId="20577"/>
          <ac:spMkLst>
            <pc:docMk/>
            <pc:sldMk cId="3579301273" sldId="256"/>
            <ac:spMk id="2" creationId="{0DF58A66-BD3E-1012-A36F-ED911821674A}"/>
          </ac:spMkLst>
        </pc:spChg>
        <pc:spChg chg="mod">
          <ac:chgData name="Bhavuk Mudgal" userId="b008348a-5837-4350-9852-6474d864fc9c" providerId="ADAL" clId="{BC2E0559-4226-49BF-A4A9-038DCFA5AA52}" dt="2024-05-04T14:53:24.509" v="440" actId="207"/>
          <ac:spMkLst>
            <pc:docMk/>
            <pc:sldMk cId="3579301273" sldId="256"/>
            <ac:spMk id="3" creationId="{6E84D528-3772-052B-BC6A-2492088150BE}"/>
          </ac:spMkLst>
        </pc:spChg>
        <pc:spChg chg="add del">
          <ac:chgData name="Bhavuk Mudgal" userId="b008348a-5837-4350-9852-6474d864fc9c" providerId="ADAL" clId="{BC2E0559-4226-49BF-A4A9-038DCFA5AA52}" dt="2024-05-04T11:25:58.486" v="291" actId="26606"/>
          <ac:spMkLst>
            <pc:docMk/>
            <pc:sldMk cId="3579301273" sldId="256"/>
            <ac:spMk id="9" creationId="{B874FC77-B1AD-4469-830E-1F1D54FBB452}"/>
          </ac:spMkLst>
        </pc:spChg>
        <pc:spChg chg="add del">
          <ac:chgData name="Bhavuk Mudgal" userId="b008348a-5837-4350-9852-6474d864fc9c" providerId="ADAL" clId="{BC2E0559-4226-49BF-A4A9-038DCFA5AA52}" dt="2024-05-04T11:25:58.486" v="291" actId="26606"/>
          <ac:spMkLst>
            <pc:docMk/>
            <pc:sldMk cId="3579301273" sldId="256"/>
            <ac:spMk id="11" creationId="{32FB28BD-AB2E-4070-AB07-DBD6A265D864}"/>
          </ac:spMkLst>
        </pc:spChg>
        <pc:spChg chg="add del">
          <ac:chgData name="Bhavuk Mudgal" userId="b008348a-5837-4350-9852-6474d864fc9c" providerId="ADAL" clId="{BC2E0559-4226-49BF-A4A9-038DCFA5AA52}" dt="2024-05-04T11:25:58.486" v="291" actId="26606"/>
          <ac:spMkLst>
            <pc:docMk/>
            <pc:sldMk cId="3579301273" sldId="256"/>
            <ac:spMk id="13" creationId="{A6834A66-723F-4B47-BF01-F6D4B2A1B19E}"/>
          </ac:spMkLst>
        </pc:spChg>
        <pc:spChg chg="add">
          <ac:chgData name="Bhavuk Mudgal" userId="b008348a-5837-4350-9852-6474d864fc9c" providerId="ADAL" clId="{BC2E0559-4226-49BF-A4A9-038DCFA5AA52}" dt="2024-05-04T11:25:58.486" v="291" actId="26606"/>
          <ac:spMkLst>
            <pc:docMk/>
            <pc:sldMk cId="3579301273" sldId="256"/>
            <ac:spMk id="18" creationId="{EA26A151-13BF-4305-A6DC-9DC7C9877195}"/>
          </ac:spMkLst>
        </pc:spChg>
        <pc:spChg chg="add">
          <ac:chgData name="Bhavuk Mudgal" userId="b008348a-5837-4350-9852-6474d864fc9c" providerId="ADAL" clId="{BC2E0559-4226-49BF-A4A9-038DCFA5AA52}" dt="2024-05-04T11:25:58.486" v="291" actId="26606"/>
          <ac:spMkLst>
            <pc:docMk/>
            <pc:sldMk cId="3579301273" sldId="256"/>
            <ac:spMk id="20" creationId="{6AEA5AB4-2C5A-4C31-87B5-8AEE1ABC8244}"/>
          </ac:spMkLst>
        </pc:spChg>
        <pc:spChg chg="add">
          <ac:chgData name="Bhavuk Mudgal" userId="b008348a-5837-4350-9852-6474d864fc9c" providerId="ADAL" clId="{BC2E0559-4226-49BF-A4A9-038DCFA5AA52}" dt="2024-05-04T11:25:58.486" v="291" actId="26606"/>
          <ac:spMkLst>
            <pc:docMk/>
            <pc:sldMk cId="3579301273" sldId="256"/>
            <ac:spMk id="22" creationId="{D279CB98-976B-40EA-81C0-E41C11E7A0E1}"/>
          </ac:spMkLst>
        </pc:spChg>
        <pc:spChg chg="add">
          <ac:chgData name="Bhavuk Mudgal" userId="b008348a-5837-4350-9852-6474d864fc9c" providerId="ADAL" clId="{BC2E0559-4226-49BF-A4A9-038DCFA5AA52}" dt="2024-05-04T11:25:58.486" v="291" actId="26606"/>
          <ac:spMkLst>
            <pc:docMk/>
            <pc:sldMk cId="3579301273" sldId="256"/>
            <ac:spMk id="24" creationId="{D10FC428-98F2-41B0-859F-EC3A5A41B8DB}"/>
          </ac:spMkLst>
        </pc:spChg>
        <pc:grpChg chg="add">
          <ac:chgData name="Bhavuk Mudgal" userId="b008348a-5837-4350-9852-6474d864fc9c" providerId="ADAL" clId="{BC2E0559-4226-49BF-A4A9-038DCFA5AA52}" dt="2024-05-04T11:25:58.486" v="291" actId="26606"/>
          <ac:grpSpMkLst>
            <pc:docMk/>
            <pc:sldMk cId="3579301273" sldId="256"/>
            <ac:grpSpMk id="26" creationId="{29B66AAD-E2D6-4E63-A491-B5CA241C556C}"/>
          </ac:grpSpMkLst>
        </pc:grpChg>
        <pc:picChg chg="add mod ord">
          <ac:chgData name="Bhavuk Mudgal" userId="b008348a-5837-4350-9852-6474d864fc9c" providerId="ADAL" clId="{BC2E0559-4226-49BF-A4A9-038DCFA5AA52}" dt="2024-05-04T11:25:58.486" v="291" actId="26606"/>
          <ac:picMkLst>
            <pc:docMk/>
            <pc:sldMk cId="3579301273" sldId="256"/>
            <ac:picMk id="4" creationId="{DB148A36-7FB8-CF4D-ADE1-80DE32424C54}"/>
          </ac:picMkLst>
        </pc:picChg>
      </pc:sldChg>
      <pc:sldChg chg="addSp delSp modSp add mod setBg delDesignElem">
        <pc:chgData name="Bhavuk Mudgal" userId="b008348a-5837-4350-9852-6474d864fc9c" providerId="ADAL" clId="{BC2E0559-4226-49BF-A4A9-038DCFA5AA52}" dt="2024-05-04T15:00:55.835" v="653" actId="14100"/>
        <pc:sldMkLst>
          <pc:docMk/>
          <pc:sldMk cId="3585541408" sldId="257"/>
        </pc:sldMkLst>
        <pc:spChg chg="mod">
          <ac:chgData name="Bhavuk Mudgal" userId="b008348a-5837-4350-9852-6474d864fc9c" providerId="ADAL" clId="{BC2E0559-4226-49BF-A4A9-038DCFA5AA52}" dt="2024-05-04T15:00:51.244" v="652" actId="14100"/>
          <ac:spMkLst>
            <pc:docMk/>
            <pc:sldMk cId="3585541408" sldId="257"/>
            <ac:spMk id="2" creationId="{0DF58A66-BD3E-1012-A36F-ED911821674A}"/>
          </ac:spMkLst>
        </pc:spChg>
        <pc:spChg chg="del mod">
          <ac:chgData name="Bhavuk Mudgal" userId="b008348a-5837-4350-9852-6474d864fc9c" providerId="ADAL" clId="{BC2E0559-4226-49BF-A4A9-038DCFA5AA52}" dt="2024-05-04T14:55:28.663" v="480" actId="478"/>
          <ac:spMkLst>
            <pc:docMk/>
            <pc:sldMk cId="3585541408" sldId="257"/>
            <ac:spMk id="3" creationId="{6E84D528-3772-052B-BC6A-2492088150BE}"/>
          </ac:spMkLst>
        </pc:spChg>
        <pc:spChg chg="add mod">
          <ac:chgData name="Bhavuk Mudgal" userId="b008348a-5837-4350-9852-6474d864fc9c" providerId="ADAL" clId="{BC2E0559-4226-49BF-A4A9-038DCFA5AA52}" dt="2024-05-04T15:00:55.835" v="653" actId="14100"/>
          <ac:spMkLst>
            <pc:docMk/>
            <pc:sldMk cId="3585541408" sldId="257"/>
            <ac:spMk id="5" creationId="{2D62056B-42C1-C88D-FF80-AF56D605C0C2}"/>
          </ac:spMkLst>
        </pc:spChg>
        <pc:spChg chg="add">
          <ac:chgData name="Bhavuk Mudgal" userId="b008348a-5837-4350-9852-6474d864fc9c" providerId="ADAL" clId="{BC2E0559-4226-49BF-A4A9-038DCFA5AA52}" dt="2024-05-04T14:54:57.772" v="467" actId="26606"/>
          <ac:spMkLst>
            <pc:docMk/>
            <pc:sldMk cId="3585541408" sldId="257"/>
            <ac:spMk id="9" creationId="{EA26A151-13BF-4305-A6DC-9DC7C9877195}"/>
          </ac:spMkLst>
        </pc:spChg>
        <pc:spChg chg="add">
          <ac:chgData name="Bhavuk Mudgal" userId="b008348a-5837-4350-9852-6474d864fc9c" providerId="ADAL" clId="{BC2E0559-4226-49BF-A4A9-038DCFA5AA52}" dt="2024-05-04T14:54:57.772" v="467" actId="26606"/>
          <ac:spMkLst>
            <pc:docMk/>
            <pc:sldMk cId="3585541408" sldId="257"/>
            <ac:spMk id="11" creationId="{6AEA5AB4-2C5A-4C31-87B5-8AEE1ABC8244}"/>
          </ac:spMkLst>
        </pc:spChg>
        <pc:spChg chg="add">
          <ac:chgData name="Bhavuk Mudgal" userId="b008348a-5837-4350-9852-6474d864fc9c" providerId="ADAL" clId="{BC2E0559-4226-49BF-A4A9-038DCFA5AA52}" dt="2024-05-04T14:54:57.772" v="467" actId="26606"/>
          <ac:spMkLst>
            <pc:docMk/>
            <pc:sldMk cId="3585541408" sldId="257"/>
            <ac:spMk id="13" creationId="{D279CB98-976B-40EA-81C0-E41C11E7A0E1}"/>
          </ac:spMkLst>
        </pc:spChg>
        <pc:spChg chg="add">
          <ac:chgData name="Bhavuk Mudgal" userId="b008348a-5837-4350-9852-6474d864fc9c" providerId="ADAL" clId="{BC2E0559-4226-49BF-A4A9-038DCFA5AA52}" dt="2024-05-04T14:54:57.772" v="467" actId="26606"/>
          <ac:spMkLst>
            <pc:docMk/>
            <pc:sldMk cId="3585541408" sldId="257"/>
            <ac:spMk id="15" creationId="{D10FC428-98F2-41B0-859F-EC3A5A41B8DB}"/>
          </ac:spMkLst>
        </pc:spChg>
        <pc:spChg chg="del">
          <ac:chgData name="Bhavuk Mudgal" userId="b008348a-5837-4350-9852-6474d864fc9c" providerId="ADAL" clId="{BC2E0559-4226-49BF-A4A9-038DCFA5AA52}" dt="2024-05-04T14:54:03.187" v="442"/>
          <ac:spMkLst>
            <pc:docMk/>
            <pc:sldMk cId="3585541408" sldId="257"/>
            <ac:spMk id="18" creationId="{EA26A151-13BF-4305-A6DC-9DC7C9877195}"/>
          </ac:spMkLst>
        </pc:spChg>
        <pc:spChg chg="del">
          <ac:chgData name="Bhavuk Mudgal" userId="b008348a-5837-4350-9852-6474d864fc9c" providerId="ADAL" clId="{BC2E0559-4226-49BF-A4A9-038DCFA5AA52}" dt="2024-05-04T14:54:03.187" v="442"/>
          <ac:spMkLst>
            <pc:docMk/>
            <pc:sldMk cId="3585541408" sldId="257"/>
            <ac:spMk id="20" creationId="{6AEA5AB4-2C5A-4C31-87B5-8AEE1ABC8244}"/>
          </ac:spMkLst>
        </pc:spChg>
        <pc:spChg chg="del">
          <ac:chgData name="Bhavuk Mudgal" userId="b008348a-5837-4350-9852-6474d864fc9c" providerId="ADAL" clId="{BC2E0559-4226-49BF-A4A9-038DCFA5AA52}" dt="2024-05-04T14:54:03.187" v="442"/>
          <ac:spMkLst>
            <pc:docMk/>
            <pc:sldMk cId="3585541408" sldId="257"/>
            <ac:spMk id="22" creationId="{D279CB98-976B-40EA-81C0-E41C11E7A0E1}"/>
          </ac:spMkLst>
        </pc:spChg>
        <pc:spChg chg="del">
          <ac:chgData name="Bhavuk Mudgal" userId="b008348a-5837-4350-9852-6474d864fc9c" providerId="ADAL" clId="{BC2E0559-4226-49BF-A4A9-038DCFA5AA52}" dt="2024-05-04T14:54:03.187" v="442"/>
          <ac:spMkLst>
            <pc:docMk/>
            <pc:sldMk cId="3585541408" sldId="257"/>
            <ac:spMk id="24" creationId="{D10FC428-98F2-41B0-859F-EC3A5A41B8DB}"/>
          </ac:spMkLst>
        </pc:spChg>
        <pc:grpChg chg="add">
          <ac:chgData name="Bhavuk Mudgal" userId="b008348a-5837-4350-9852-6474d864fc9c" providerId="ADAL" clId="{BC2E0559-4226-49BF-A4A9-038DCFA5AA52}" dt="2024-05-04T14:54:57.772" v="467" actId="26606"/>
          <ac:grpSpMkLst>
            <pc:docMk/>
            <pc:sldMk cId="3585541408" sldId="257"/>
            <ac:grpSpMk id="17" creationId="{29B66AAD-E2D6-4E63-A491-B5CA241C556C}"/>
          </ac:grpSpMkLst>
        </pc:grpChg>
        <pc:grpChg chg="del">
          <ac:chgData name="Bhavuk Mudgal" userId="b008348a-5837-4350-9852-6474d864fc9c" providerId="ADAL" clId="{BC2E0559-4226-49BF-A4A9-038DCFA5AA52}" dt="2024-05-04T14:54:03.187" v="442"/>
          <ac:grpSpMkLst>
            <pc:docMk/>
            <pc:sldMk cId="3585541408" sldId="257"/>
            <ac:grpSpMk id="26" creationId="{29B66AAD-E2D6-4E63-A491-B5CA241C556C}"/>
          </ac:grpSpMkLst>
        </pc:grpChg>
      </pc:sldChg>
      <pc:sldChg chg="addSp delSp modSp add mod setBg delAnim delDesignElem">
        <pc:chgData name="Bhavuk Mudgal" userId="b008348a-5837-4350-9852-6474d864fc9c" providerId="ADAL" clId="{BC2E0559-4226-49BF-A4A9-038DCFA5AA52}" dt="2024-05-04T15:22:00.452" v="1000" actId="20577"/>
        <pc:sldMkLst>
          <pc:docMk/>
          <pc:sldMk cId="2169603952" sldId="258"/>
        </pc:sldMkLst>
        <pc:spChg chg="mod">
          <ac:chgData name="Bhavuk Mudgal" userId="b008348a-5837-4350-9852-6474d864fc9c" providerId="ADAL" clId="{BC2E0559-4226-49BF-A4A9-038DCFA5AA52}" dt="2024-05-04T15:22:00.452" v="1000" actId="20577"/>
          <ac:spMkLst>
            <pc:docMk/>
            <pc:sldMk cId="2169603952" sldId="258"/>
            <ac:spMk id="2" creationId="{0DF58A66-BD3E-1012-A36F-ED911821674A}"/>
          </ac:spMkLst>
        </pc:spChg>
        <pc:spChg chg="del">
          <ac:chgData name="Bhavuk Mudgal" userId="b008348a-5837-4350-9852-6474d864fc9c" providerId="ADAL" clId="{BC2E0559-4226-49BF-A4A9-038DCFA5AA52}" dt="2024-05-04T15:10:14.992" v="659" actId="26606"/>
          <ac:spMkLst>
            <pc:docMk/>
            <pc:sldMk cId="2169603952" sldId="258"/>
            <ac:spMk id="5" creationId="{2D62056B-42C1-C88D-FF80-AF56D605C0C2}"/>
          </ac:spMkLst>
        </pc:spChg>
        <pc:spChg chg="del">
          <ac:chgData name="Bhavuk Mudgal" userId="b008348a-5837-4350-9852-6474d864fc9c" providerId="ADAL" clId="{BC2E0559-4226-49BF-A4A9-038DCFA5AA52}" dt="2024-05-04T15:10:02.239" v="658"/>
          <ac:spMkLst>
            <pc:docMk/>
            <pc:sldMk cId="2169603952" sldId="258"/>
            <ac:spMk id="9" creationId="{EA26A151-13BF-4305-A6DC-9DC7C9877195}"/>
          </ac:spMkLst>
        </pc:spChg>
        <pc:spChg chg="del">
          <ac:chgData name="Bhavuk Mudgal" userId="b008348a-5837-4350-9852-6474d864fc9c" providerId="ADAL" clId="{BC2E0559-4226-49BF-A4A9-038DCFA5AA52}" dt="2024-05-04T15:10:02.239" v="658"/>
          <ac:spMkLst>
            <pc:docMk/>
            <pc:sldMk cId="2169603952" sldId="258"/>
            <ac:spMk id="11" creationId="{6AEA5AB4-2C5A-4C31-87B5-8AEE1ABC8244}"/>
          </ac:spMkLst>
        </pc:spChg>
        <pc:spChg chg="add">
          <ac:chgData name="Bhavuk Mudgal" userId="b008348a-5837-4350-9852-6474d864fc9c" providerId="ADAL" clId="{BC2E0559-4226-49BF-A4A9-038DCFA5AA52}" dt="2024-05-04T15:10:49.025" v="661" actId="26606"/>
          <ac:spMkLst>
            <pc:docMk/>
            <pc:sldMk cId="2169603952" sldId="258"/>
            <ac:spMk id="12" creationId="{EA26A151-13BF-4305-A6DC-9DC7C9877195}"/>
          </ac:spMkLst>
        </pc:spChg>
        <pc:spChg chg="del">
          <ac:chgData name="Bhavuk Mudgal" userId="b008348a-5837-4350-9852-6474d864fc9c" providerId="ADAL" clId="{BC2E0559-4226-49BF-A4A9-038DCFA5AA52}" dt="2024-05-04T15:10:02.239" v="658"/>
          <ac:spMkLst>
            <pc:docMk/>
            <pc:sldMk cId="2169603952" sldId="258"/>
            <ac:spMk id="13" creationId="{D279CB98-976B-40EA-81C0-E41C11E7A0E1}"/>
          </ac:spMkLst>
        </pc:spChg>
        <pc:spChg chg="add">
          <ac:chgData name="Bhavuk Mudgal" userId="b008348a-5837-4350-9852-6474d864fc9c" providerId="ADAL" clId="{BC2E0559-4226-49BF-A4A9-038DCFA5AA52}" dt="2024-05-04T15:10:49.025" v="661" actId="26606"/>
          <ac:spMkLst>
            <pc:docMk/>
            <pc:sldMk cId="2169603952" sldId="258"/>
            <ac:spMk id="14" creationId="{EB84CAB7-40B7-495B-B046-BC12A3E92B1F}"/>
          </ac:spMkLst>
        </pc:spChg>
        <pc:spChg chg="del">
          <ac:chgData name="Bhavuk Mudgal" userId="b008348a-5837-4350-9852-6474d864fc9c" providerId="ADAL" clId="{BC2E0559-4226-49BF-A4A9-038DCFA5AA52}" dt="2024-05-04T15:10:02.239" v="658"/>
          <ac:spMkLst>
            <pc:docMk/>
            <pc:sldMk cId="2169603952" sldId="258"/>
            <ac:spMk id="15" creationId="{D10FC428-98F2-41B0-859F-EC3A5A41B8DB}"/>
          </ac:spMkLst>
        </pc:spChg>
        <pc:spChg chg="add">
          <ac:chgData name="Bhavuk Mudgal" userId="b008348a-5837-4350-9852-6474d864fc9c" providerId="ADAL" clId="{BC2E0559-4226-49BF-A4A9-038DCFA5AA52}" dt="2024-05-04T15:10:49.025" v="661" actId="26606"/>
          <ac:spMkLst>
            <pc:docMk/>
            <pc:sldMk cId="2169603952" sldId="258"/>
            <ac:spMk id="16" creationId="{4AF15C8E-093E-4823-A12A-001BAA62B969}"/>
          </ac:spMkLst>
        </pc:spChg>
        <pc:spChg chg="add">
          <ac:chgData name="Bhavuk Mudgal" userId="b008348a-5837-4350-9852-6474d864fc9c" providerId="ADAL" clId="{BC2E0559-4226-49BF-A4A9-038DCFA5AA52}" dt="2024-05-04T15:10:49.025" v="661" actId="26606"/>
          <ac:spMkLst>
            <pc:docMk/>
            <pc:sldMk cId="2169603952" sldId="258"/>
            <ac:spMk id="18" creationId="{8DC60494-71A0-4561-A012-BA2338D0DC05}"/>
          </ac:spMkLst>
        </pc:spChg>
        <pc:grpChg chg="del">
          <ac:chgData name="Bhavuk Mudgal" userId="b008348a-5837-4350-9852-6474d864fc9c" providerId="ADAL" clId="{BC2E0559-4226-49BF-A4A9-038DCFA5AA52}" dt="2024-05-04T15:10:02.239" v="658"/>
          <ac:grpSpMkLst>
            <pc:docMk/>
            <pc:sldMk cId="2169603952" sldId="258"/>
            <ac:grpSpMk id="17" creationId="{29B66AAD-E2D6-4E63-A491-B5CA241C556C}"/>
          </ac:grpSpMkLst>
        </pc:grpChg>
        <pc:graphicFrameChg chg="add mod modGraphic">
          <ac:chgData name="Bhavuk Mudgal" userId="b008348a-5837-4350-9852-6474d864fc9c" providerId="ADAL" clId="{BC2E0559-4226-49BF-A4A9-038DCFA5AA52}" dt="2024-05-04T15:19:38.170" v="995" actId="20577"/>
          <ac:graphicFrameMkLst>
            <pc:docMk/>
            <pc:sldMk cId="2169603952" sldId="258"/>
            <ac:graphicFrameMk id="3" creationId="{81566837-4DC2-42A8-787B-F34642EB24C2}"/>
          </ac:graphicFrameMkLst>
        </pc:graphicFrameChg>
        <pc:graphicFrameChg chg="add del mod modGraphic">
          <ac:chgData name="Bhavuk Mudgal" userId="b008348a-5837-4350-9852-6474d864fc9c" providerId="ADAL" clId="{BC2E0559-4226-49BF-A4A9-038DCFA5AA52}" dt="2024-05-04T15:12:32.845" v="703" actId="478"/>
          <ac:graphicFrameMkLst>
            <pc:docMk/>
            <pc:sldMk cId="2169603952" sldId="258"/>
            <ac:graphicFrameMk id="7" creationId="{0E03951F-070E-735C-482B-1A9B1D3B7F99}"/>
          </ac:graphicFrameMkLst>
        </pc:graphicFrameChg>
        <pc:picChg chg="del">
          <ac:chgData name="Bhavuk Mudgal" userId="b008348a-5837-4350-9852-6474d864fc9c" providerId="ADAL" clId="{BC2E0559-4226-49BF-A4A9-038DCFA5AA52}" dt="2024-05-04T15:10:40.153" v="660" actId="478"/>
          <ac:picMkLst>
            <pc:docMk/>
            <pc:sldMk cId="2169603952" sldId="258"/>
            <ac:picMk id="4" creationId="{DB148A36-7FB8-CF4D-ADE1-80DE32424C54}"/>
          </ac:picMkLst>
        </pc:picChg>
      </pc:sldChg>
      <pc:sldChg chg="addSp delSp add del setBg delDesignElem">
        <pc:chgData name="Bhavuk Mudgal" userId="b008348a-5837-4350-9852-6474d864fc9c" providerId="ADAL" clId="{BC2E0559-4226-49BF-A4A9-038DCFA5AA52}" dt="2024-05-04T15:09:58.565" v="656"/>
        <pc:sldMkLst>
          <pc:docMk/>
          <pc:sldMk cId="2705762864" sldId="258"/>
        </pc:sldMkLst>
        <pc:spChg chg="add del">
          <ac:chgData name="Bhavuk Mudgal" userId="b008348a-5837-4350-9852-6474d864fc9c" providerId="ADAL" clId="{BC2E0559-4226-49BF-A4A9-038DCFA5AA52}" dt="2024-05-04T15:09:58.565" v="656"/>
          <ac:spMkLst>
            <pc:docMk/>
            <pc:sldMk cId="2705762864" sldId="258"/>
            <ac:spMk id="9" creationId="{EA26A151-13BF-4305-A6DC-9DC7C9877195}"/>
          </ac:spMkLst>
        </pc:spChg>
        <pc:spChg chg="add del">
          <ac:chgData name="Bhavuk Mudgal" userId="b008348a-5837-4350-9852-6474d864fc9c" providerId="ADAL" clId="{BC2E0559-4226-49BF-A4A9-038DCFA5AA52}" dt="2024-05-04T15:09:58.565" v="656"/>
          <ac:spMkLst>
            <pc:docMk/>
            <pc:sldMk cId="2705762864" sldId="258"/>
            <ac:spMk id="11" creationId="{6AEA5AB4-2C5A-4C31-87B5-8AEE1ABC8244}"/>
          </ac:spMkLst>
        </pc:spChg>
        <pc:spChg chg="add del">
          <ac:chgData name="Bhavuk Mudgal" userId="b008348a-5837-4350-9852-6474d864fc9c" providerId="ADAL" clId="{BC2E0559-4226-49BF-A4A9-038DCFA5AA52}" dt="2024-05-04T15:09:58.565" v="656"/>
          <ac:spMkLst>
            <pc:docMk/>
            <pc:sldMk cId="2705762864" sldId="258"/>
            <ac:spMk id="13" creationId="{D279CB98-976B-40EA-81C0-E41C11E7A0E1}"/>
          </ac:spMkLst>
        </pc:spChg>
        <pc:spChg chg="add del">
          <ac:chgData name="Bhavuk Mudgal" userId="b008348a-5837-4350-9852-6474d864fc9c" providerId="ADAL" clId="{BC2E0559-4226-49BF-A4A9-038DCFA5AA52}" dt="2024-05-04T15:09:58.565" v="656"/>
          <ac:spMkLst>
            <pc:docMk/>
            <pc:sldMk cId="2705762864" sldId="258"/>
            <ac:spMk id="15" creationId="{D10FC428-98F2-41B0-859F-EC3A5A41B8DB}"/>
          </ac:spMkLst>
        </pc:spChg>
        <pc:grpChg chg="add del">
          <ac:chgData name="Bhavuk Mudgal" userId="b008348a-5837-4350-9852-6474d864fc9c" providerId="ADAL" clId="{BC2E0559-4226-49BF-A4A9-038DCFA5AA52}" dt="2024-05-04T15:09:58.565" v="656"/>
          <ac:grpSpMkLst>
            <pc:docMk/>
            <pc:sldMk cId="2705762864" sldId="258"/>
            <ac:grpSpMk id="17" creationId="{29B66AAD-E2D6-4E63-A491-B5CA241C556C}"/>
          </ac:grpSpMkLst>
        </pc:grpChg>
      </pc:sldChg>
      <pc:sldChg chg="addSp delSp modSp add mod setBg delDesignElem">
        <pc:chgData name="Bhavuk Mudgal" userId="b008348a-5837-4350-9852-6474d864fc9c" providerId="ADAL" clId="{BC2E0559-4226-49BF-A4A9-038DCFA5AA52}" dt="2024-05-04T15:24:36.760" v="1070" actId="207"/>
        <pc:sldMkLst>
          <pc:docMk/>
          <pc:sldMk cId="4179090366" sldId="259"/>
        </pc:sldMkLst>
        <pc:spChg chg="mod">
          <ac:chgData name="Bhavuk Mudgal" userId="b008348a-5837-4350-9852-6474d864fc9c" providerId="ADAL" clId="{BC2E0559-4226-49BF-A4A9-038DCFA5AA52}" dt="2024-05-04T15:22:33.313" v="1033" actId="313"/>
          <ac:spMkLst>
            <pc:docMk/>
            <pc:sldMk cId="4179090366" sldId="259"/>
            <ac:spMk id="2" creationId="{0DF58A66-BD3E-1012-A36F-ED911821674A}"/>
          </ac:spMkLst>
        </pc:spChg>
        <pc:spChg chg="add del mod">
          <ac:chgData name="Bhavuk Mudgal" userId="b008348a-5837-4350-9852-6474d864fc9c" providerId="ADAL" clId="{BC2E0559-4226-49BF-A4A9-038DCFA5AA52}" dt="2024-05-04T15:22:49.462" v="1038"/>
          <ac:spMkLst>
            <pc:docMk/>
            <pc:sldMk cId="4179090366" sldId="259"/>
            <ac:spMk id="4" creationId="{B8420EB4-D606-FDFA-CFC1-280C25BA3286}"/>
          </ac:spMkLst>
        </pc:spChg>
        <pc:spChg chg="add mod">
          <ac:chgData name="Bhavuk Mudgal" userId="b008348a-5837-4350-9852-6474d864fc9c" providerId="ADAL" clId="{BC2E0559-4226-49BF-A4A9-038DCFA5AA52}" dt="2024-05-04T15:24:36.760" v="1070" actId="207"/>
          <ac:spMkLst>
            <pc:docMk/>
            <pc:sldMk cId="4179090366" sldId="259"/>
            <ac:spMk id="5" creationId="{D79CA715-1C73-6B7E-93E6-D61C20EF82AE}"/>
          </ac:spMkLst>
        </pc:spChg>
        <pc:spChg chg="del">
          <ac:chgData name="Bhavuk Mudgal" userId="b008348a-5837-4350-9852-6474d864fc9c" providerId="ADAL" clId="{BC2E0559-4226-49BF-A4A9-038DCFA5AA52}" dt="2024-05-04T15:22:05.738" v="1002"/>
          <ac:spMkLst>
            <pc:docMk/>
            <pc:sldMk cId="4179090366" sldId="259"/>
            <ac:spMk id="12" creationId="{EA26A151-13BF-4305-A6DC-9DC7C9877195}"/>
          </ac:spMkLst>
        </pc:spChg>
        <pc:spChg chg="del">
          <ac:chgData name="Bhavuk Mudgal" userId="b008348a-5837-4350-9852-6474d864fc9c" providerId="ADAL" clId="{BC2E0559-4226-49BF-A4A9-038DCFA5AA52}" dt="2024-05-04T15:22:05.738" v="1002"/>
          <ac:spMkLst>
            <pc:docMk/>
            <pc:sldMk cId="4179090366" sldId="259"/>
            <ac:spMk id="14" creationId="{EB84CAB7-40B7-495B-B046-BC12A3E92B1F}"/>
          </ac:spMkLst>
        </pc:spChg>
        <pc:spChg chg="del">
          <ac:chgData name="Bhavuk Mudgal" userId="b008348a-5837-4350-9852-6474d864fc9c" providerId="ADAL" clId="{BC2E0559-4226-49BF-A4A9-038DCFA5AA52}" dt="2024-05-04T15:22:05.738" v="1002"/>
          <ac:spMkLst>
            <pc:docMk/>
            <pc:sldMk cId="4179090366" sldId="259"/>
            <ac:spMk id="16" creationId="{4AF15C8E-093E-4823-A12A-001BAA62B969}"/>
          </ac:spMkLst>
        </pc:spChg>
        <pc:spChg chg="del">
          <ac:chgData name="Bhavuk Mudgal" userId="b008348a-5837-4350-9852-6474d864fc9c" providerId="ADAL" clId="{BC2E0559-4226-49BF-A4A9-038DCFA5AA52}" dt="2024-05-04T15:22:05.738" v="1002"/>
          <ac:spMkLst>
            <pc:docMk/>
            <pc:sldMk cId="4179090366" sldId="259"/>
            <ac:spMk id="18" creationId="{8DC60494-71A0-4561-A012-BA2338D0DC05}"/>
          </ac:spMkLst>
        </pc:spChg>
        <pc:graphicFrameChg chg="del modGraphic">
          <ac:chgData name="Bhavuk Mudgal" userId="b008348a-5837-4350-9852-6474d864fc9c" providerId="ADAL" clId="{BC2E0559-4226-49BF-A4A9-038DCFA5AA52}" dt="2024-05-04T15:22:39.298" v="1035" actId="478"/>
          <ac:graphicFrameMkLst>
            <pc:docMk/>
            <pc:sldMk cId="4179090366" sldId="259"/>
            <ac:graphicFrameMk id="3" creationId="{81566837-4DC2-42A8-787B-F34642EB24C2}"/>
          </ac:graphicFrameMkLst>
        </pc:graphicFrameChg>
      </pc:sldChg>
      <pc:sldChg chg="new del">
        <pc:chgData name="Bhavuk Mudgal" userId="b008348a-5837-4350-9852-6474d864fc9c" providerId="ADAL" clId="{BC2E0559-4226-49BF-A4A9-038DCFA5AA52}" dt="2024-05-04T16:02:17.829" v="1072" actId="2696"/>
        <pc:sldMkLst>
          <pc:docMk/>
          <pc:sldMk cId="1278652651" sldId="260"/>
        </pc:sldMkLst>
      </pc:sldChg>
      <pc:sldChg chg="addSp modSp new mod">
        <pc:chgData name="Bhavuk Mudgal" userId="b008348a-5837-4350-9852-6474d864fc9c" providerId="ADAL" clId="{BC2E0559-4226-49BF-A4A9-038DCFA5AA52}" dt="2024-05-04T16:22:04.652" v="1668" actId="255"/>
        <pc:sldMkLst>
          <pc:docMk/>
          <pc:sldMk cId="3190888934" sldId="260"/>
        </pc:sldMkLst>
        <pc:spChg chg="add mod">
          <ac:chgData name="Bhavuk Mudgal" userId="b008348a-5837-4350-9852-6474d864fc9c" providerId="ADAL" clId="{BC2E0559-4226-49BF-A4A9-038DCFA5AA52}" dt="2024-05-04T16:17:15.366" v="1599" actId="255"/>
          <ac:spMkLst>
            <pc:docMk/>
            <pc:sldMk cId="3190888934" sldId="260"/>
            <ac:spMk id="2" creationId="{65E9898B-44F4-9B72-6DE9-D59C57E5E14B}"/>
          </ac:spMkLst>
        </pc:spChg>
        <pc:spChg chg="add mod">
          <ac:chgData name="Bhavuk Mudgal" userId="b008348a-5837-4350-9852-6474d864fc9c" providerId="ADAL" clId="{BC2E0559-4226-49BF-A4A9-038DCFA5AA52}" dt="2024-05-04T16:22:04.652" v="1668" actId="255"/>
          <ac:spMkLst>
            <pc:docMk/>
            <pc:sldMk cId="3190888934" sldId="260"/>
            <ac:spMk id="3" creationId="{33F3AA22-C69E-6784-FBCB-E55C93760A22}"/>
          </ac:spMkLst>
        </pc:spChg>
      </pc:sldChg>
      <pc:sldChg chg="addSp delSp modSp add mod setBg">
        <pc:chgData name="Bhavuk Mudgal" userId="b008348a-5837-4350-9852-6474d864fc9c" providerId="ADAL" clId="{BC2E0559-4226-49BF-A4A9-038DCFA5AA52}" dt="2024-05-04T16:49:57.672" v="1891" actId="26606"/>
        <pc:sldMkLst>
          <pc:docMk/>
          <pc:sldMk cId="2659103216" sldId="261"/>
        </pc:sldMkLst>
        <pc:spChg chg="mod">
          <ac:chgData name="Bhavuk Mudgal" userId="b008348a-5837-4350-9852-6474d864fc9c" providerId="ADAL" clId="{BC2E0559-4226-49BF-A4A9-038DCFA5AA52}" dt="2024-05-04T16:49:57.672" v="1891" actId="26606"/>
          <ac:spMkLst>
            <pc:docMk/>
            <pc:sldMk cId="2659103216" sldId="261"/>
            <ac:spMk id="2" creationId="{65E9898B-44F4-9B72-6DE9-D59C57E5E14B}"/>
          </ac:spMkLst>
        </pc:spChg>
        <pc:spChg chg="add del mod">
          <ac:chgData name="Bhavuk Mudgal" userId="b008348a-5837-4350-9852-6474d864fc9c" providerId="ADAL" clId="{BC2E0559-4226-49BF-A4A9-038DCFA5AA52}" dt="2024-05-04T16:49:57.672" v="1891" actId="26606"/>
          <ac:spMkLst>
            <pc:docMk/>
            <pc:sldMk cId="2659103216" sldId="261"/>
            <ac:spMk id="3" creationId="{33F3AA22-C69E-6784-FBCB-E55C93760A22}"/>
          </ac:spMkLst>
        </pc:spChg>
        <pc:spChg chg="add del">
          <ac:chgData name="Bhavuk Mudgal" userId="b008348a-5837-4350-9852-6474d864fc9c" providerId="ADAL" clId="{BC2E0559-4226-49BF-A4A9-038DCFA5AA52}" dt="2024-05-04T16:49:57.672" v="1891" actId="26606"/>
          <ac:spMkLst>
            <pc:docMk/>
            <pc:sldMk cId="2659103216" sldId="261"/>
            <ac:spMk id="6" creationId="{EA26A151-13BF-4305-A6DC-9DC7C9877195}"/>
          </ac:spMkLst>
        </pc:spChg>
        <pc:spChg chg="add del">
          <ac:chgData name="Bhavuk Mudgal" userId="b008348a-5837-4350-9852-6474d864fc9c" providerId="ADAL" clId="{BC2E0559-4226-49BF-A4A9-038DCFA5AA52}" dt="2024-05-04T16:49:57.672" v="1891" actId="26606"/>
          <ac:spMkLst>
            <pc:docMk/>
            <pc:sldMk cId="2659103216" sldId="261"/>
            <ac:spMk id="7" creationId="{EB84CAB7-40B7-495B-B046-BC12A3E92B1F}"/>
          </ac:spMkLst>
        </pc:spChg>
        <pc:spChg chg="add del">
          <ac:chgData name="Bhavuk Mudgal" userId="b008348a-5837-4350-9852-6474d864fc9c" providerId="ADAL" clId="{BC2E0559-4226-49BF-A4A9-038DCFA5AA52}" dt="2024-05-04T16:49:57.672" v="1891" actId="26606"/>
          <ac:spMkLst>
            <pc:docMk/>
            <pc:sldMk cId="2659103216" sldId="261"/>
            <ac:spMk id="8" creationId="{2380A34A-731B-4B77-8D1A-4326EA6123B5}"/>
          </ac:spMkLst>
        </pc:spChg>
        <pc:spChg chg="add del">
          <ac:chgData name="Bhavuk Mudgal" userId="b008348a-5837-4350-9852-6474d864fc9c" providerId="ADAL" clId="{BC2E0559-4226-49BF-A4A9-038DCFA5AA52}" dt="2024-05-04T16:49:48.269" v="1889" actId="26606"/>
          <ac:spMkLst>
            <pc:docMk/>
            <pc:sldMk cId="2659103216" sldId="261"/>
            <ac:spMk id="9" creationId="{EA26A151-13BF-4305-A6DC-9DC7C9877195}"/>
          </ac:spMkLst>
        </pc:spChg>
        <pc:spChg chg="add del">
          <ac:chgData name="Bhavuk Mudgal" userId="b008348a-5837-4350-9852-6474d864fc9c" providerId="ADAL" clId="{BC2E0559-4226-49BF-A4A9-038DCFA5AA52}" dt="2024-05-04T16:49:57.672" v="1891" actId="26606"/>
          <ac:spMkLst>
            <pc:docMk/>
            <pc:sldMk cId="2659103216" sldId="261"/>
            <ac:spMk id="10" creationId="{AEA2F71E-E88B-4447-A855-897A916129D1}"/>
          </ac:spMkLst>
        </pc:spChg>
        <pc:spChg chg="add del">
          <ac:chgData name="Bhavuk Mudgal" userId="b008348a-5837-4350-9852-6474d864fc9c" providerId="ADAL" clId="{BC2E0559-4226-49BF-A4A9-038DCFA5AA52}" dt="2024-05-04T16:49:48.269" v="1889" actId="26606"/>
          <ac:spMkLst>
            <pc:docMk/>
            <pc:sldMk cId="2659103216" sldId="261"/>
            <ac:spMk id="11" creationId="{EB84CAB7-40B7-495B-B046-BC12A3E92B1F}"/>
          </ac:spMkLst>
        </pc:spChg>
        <pc:spChg chg="add del">
          <ac:chgData name="Bhavuk Mudgal" userId="b008348a-5837-4350-9852-6474d864fc9c" providerId="ADAL" clId="{BC2E0559-4226-49BF-A4A9-038DCFA5AA52}" dt="2024-05-04T16:49:48.269" v="1889" actId="26606"/>
          <ac:spMkLst>
            <pc:docMk/>
            <pc:sldMk cId="2659103216" sldId="261"/>
            <ac:spMk id="13" creationId="{2380A34A-731B-4B77-8D1A-4326EA6123B5}"/>
          </ac:spMkLst>
        </pc:spChg>
        <pc:spChg chg="add del">
          <ac:chgData name="Bhavuk Mudgal" userId="b008348a-5837-4350-9852-6474d864fc9c" providerId="ADAL" clId="{BC2E0559-4226-49BF-A4A9-038DCFA5AA52}" dt="2024-05-04T16:49:48.269" v="1889" actId="26606"/>
          <ac:spMkLst>
            <pc:docMk/>
            <pc:sldMk cId="2659103216" sldId="261"/>
            <ac:spMk id="15" creationId="{AEA2F71E-E88B-4447-A855-897A916129D1}"/>
          </ac:spMkLst>
        </pc:spChg>
        <pc:graphicFrameChg chg="add del">
          <ac:chgData name="Bhavuk Mudgal" userId="b008348a-5837-4350-9852-6474d864fc9c" providerId="ADAL" clId="{BC2E0559-4226-49BF-A4A9-038DCFA5AA52}" dt="2024-05-04T16:49:48.269" v="1889" actId="26606"/>
          <ac:graphicFrameMkLst>
            <pc:docMk/>
            <pc:sldMk cId="2659103216" sldId="261"/>
            <ac:graphicFrameMk id="5" creationId="{028B53F5-73A8-1A0D-A30D-ADFF8E23A13F}"/>
          </ac:graphicFrameMkLst>
        </pc:graphicFrameChg>
        <pc:graphicFrameChg chg="add del">
          <ac:chgData name="Bhavuk Mudgal" userId="b008348a-5837-4350-9852-6474d864fc9c" providerId="ADAL" clId="{BC2E0559-4226-49BF-A4A9-038DCFA5AA52}" dt="2024-05-04T16:49:57.672" v="1891" actId="26606"/>
          <ac:graphicFrameMkLst>
            <pc:docMk/>
            <pc:sldMk cId="2659103216" sldId="261"/>
            <ac:graphicFrameMk id="12" creationId="{27C53B18-D17D-69EF-94C4-3008C1B67007}"/>
          </ac:graphicFrameMkLst>
        </pc:graphicFrameChg>
      </pc:sldChg>
      <pc:sldChg chg="modSp add mod">
        <pc:chgData name="Bhavuk Mudgal" userId="b008348a-5837-4350-9852-6474d864fc9c" providerId="ADAL" clId="{BC2E0559-4226-49BF-A4A9-038DCFA5AA52}" dt="2024-05-06T16:34:50.011" v="2173" actId="207"/>
        <pc:sldMkLst>
          <pc:docMk/>
          <pc:sldMk cId="1371748735" sldId="262"/>
        </pc:sldMkLst>
        <pc:spChg chg="mod">
          <ac:chgData name="Bhavuk Mudgal" userId="b008348a-5837-4350-9852-6474d864fc9c" providerId="ADAL" clId="{BC2E0559-4226-49BF-A4A9-038DCFA5AA52}" dt="2024-05-06T15:42:43.045" v="1918" actId="20577"/>
          <ac:spMkLst>
            <pc:docMk/>
            <pc:sldMk cId="1371748735" sldId="262"/>
            <ac:spMk id="2" creationId="{65E9898B-44F4-9B72-6DE9-D59C57E5E14B}"/>
          </ac:spMkLst>
        </pc:spChg>
        <pc:spChg chg="mod">
          <ac:chgData name="Bhavuk Mudgal" userId="b008348a-5837-4350-9852-6474d864fc9c" providerId="ADAL" clId="{BC2E0559-4226-49BF-A4A9-038DCFA5AA52}" dt="2024-05-06T16:34:50.011" v="2173" actId="207"/>
          <ac:spMkLst>
            <pc:docMk/>
            <pc:sldMk cId="1371748735" sldId="262"/>
            <ac:spMk id="3" creationId="{33F3AA22-C69E-6784-FBCB-E55C93760A22}"/>
          </ac:spMkLst>
        </pc:spChg>
      </pc:sldChg>
      <pc:sldChg chg="modSp add mod">
        <pc:chgData name="Bhavuk Mudgal" userId="b008348a-5837-4350-9852-6474d864fc9c" providerId="ADAL" clId="{BC2E0559-4226-49BF-A4A9-038DCFA5AA52}" dt="2024-05-06T16:45:08.625" v="2978" actId="255"/>
        <pc:sldMkLst>
          <pc:docMk/>
          <pc:sldMk cId="2170160330" sldId="263"/>
        </pc:sldMkLst>
        <pc:spChg chg="mod">
          <ac:chgData name="Bhavuk Mudgal" userId="b008348a-5837-4350-9852-6474d864fc9c" providerId="ADAL" clId="{BC2E0559-4226-49BF-A4A9-038DCFA5AA52}" dt="2024-05-06T16:45:01.923" v="2977" actId="20577"/>
          <ac:spMkLst>
            <pc:docMk/>
            <pc:sldMk cId="2170160330" sldId="263"/>
            <ac:spMk id="2" creationId="{65E9898B-44F4-9B72-6DE9-D59C57E5E14B}"/>
          </ac:spMkLst>
        </pc:spChg>
        <pc:spChg chg="mod">
          <ac:chgData name="Bhavuk Mudgal" userId="b008348a-5837-4350-9852-6474d864fc9c" providerId="ADAL" clId="{BC2E0559-4226-49BF-A4A9-038DCFA5AA52}" dt="2024-05-06T16:45:08.625" v="2978" actId="255"/>
          <ac:spMkLst>
            <pc:docMk/>
            <pc:sldMk cId="2170160330" sldId="263"/>
            <ac:spMk id="3" creationId="{33F3AA22-C69E-6784-FBCB-E55C93760A22}"/>
          </ac:spMkLst>
        </pc:spChg>
      </pc:sldChg>
      <pc:sldChg chg="modSp add mod">
        <pc:chgData name="Bhavuk Mudgal" userId="b008348a-5837-4350-9852-6474d864fc9c" providerId="ADAL" clId="{BC2E0559-4226-49BF-A4A9-038DCFA5AA52}" dt="2024-05-06T17:04:27.301" v="3410" actId="207"/>
        <pc:sldMkLst>
          <pc:docMk/>
          <pc:sldMk cId="2517841757" sldId="264"/>
        </pc:sldMkLst>
        <pc:spChg chg="mod">
          <ac:chgData name="Bhavuk Mudgal" userId="b008348a-5837-4350-9852-6474d864fc9c" providerId="ADAL" clId="{BC2E0559-4226-49BF-A4A9-038DCFA5AA52}" dt="2024-05-06T16:45:32.246" v="3017" actId="20577"/>
          <ac:spMkLst>
            <pc:docMk/>
            <pc:sldMk cId="2517841757" sldId="264"/>
            <ac:spMk id="2" creationId="{65E9898B-44F4-9B72-6DE9-D59C57E5E14B}"/>
          </ac:spMkLst>
        </pc:spChg>
        <pc:spChg chg="mod">
          <ac:chgData name="Bhavuk Mudgal" userId="b008348a-5837-4350-9852-6474d864fc9c" providerId="ADAL" clId="{BC2E0559-4226-49BF-A4A9-038DCFA5AA52}" dt="2024-05-06T17:04:27.301" v="3410" actId="207"/>
          <ac:spMkLst>
            <pc:docMk/>
            <pc:sldMk cId="2517841757" sldId="264"/>
            <ac:spMk id="3" creationId="{33F3AA22-C69E-6784-FBCB-E55C93760A22}"/>
          </ac:spMkLst>
        </pc:spChg>
      </pc:sldChg>
      <pc:sldChg chg="modSp add mod">
        <pc:chgData name="Bhavuk Mudgal" userId="b008348a-5837-4350-9852-6474d864fc9c" providerId="ADAL" clId="{BC2E0559-4226-49BF-A4A9-038DCFA5AA52}" dt="2024-05-08T04:19:03.705" v="3733" actId="207"/>
        <pc:sldMkLst>
          <pc:docMk/>
          <pc:sldMk cId="946501999" sldId="265"/>
        </pc:sldMkLst>
        <pc:spChg chg="mod">
          <ac:chgData name="Bhavuk Mudgal" userId="b008348a-5837-4350-9852-6474d864fc9c" providerId="ADAL" clId="{BC2E0559-4226-49BF-A4A9-038DCFA5AA52}" dt="2024-05-08T04:14:26.624" v="3458" actId="20577"/>
          <ac:spMkLst>
            <pc:docMk/>
            <pc:sldMk cId="946501999" sldId="265"/>
            <ac:spMk id="2" creationId="{65E9898B-44F4-9B72-6DE9-D59C57E5E14B}"/>
          </ac:spMkLst>
        </pc:spChg>
        <pc:spChg chg="mod">
          <ac:chgData name="Bhavuk Mudgal" userId="b008348a-5837-4350-9852-6474d864fc9c" providerId="ADAL" clId="{BC2E0559-4226-49BF-A4A9-038DCFA5AA52}" dt="2024-05-08T04:19:03.705" v="3733" actId="207"/>
          <ac:spMkLst>
            <pc:docMk/>
            <pc:sldMk cId="946501999" sldId="265"/>
            <ac:spMk id="3" creationId="{33F3AA22-C69E-6784-FBCB-E55C93760A22}"/>
          </ac:spMkLst>
        </pc:spChg>
      </pc:sldChg>
      <pc:sldMasterChg chg="del delSldLayout">
        <pc:chgData name="Bhavuk Mudgal" userId="b008348a-5837-4350-9852-6474d864fc9c" providerId="ADAL" clId="{BC2E0559-4226-49BF-A4A9-038DCFA5AA52}" dt="2024-05-04T11:25:48.190" v="287" actId="26606"/>
        <pc:sldMasterMkLst>
          <pc:docMk/>
          <pc:sldMasterMk cId="3412158077" sldId="2147483648"/>
        </pc:sldMasterMkLst>
        <pc:sldLayoutChg chg="del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3412158077" sldId="2147483648"/>
            <pc:sldLayoutMk cId="2769719738" sldId="2147483649"/>
          </pc:sldLayoutMkLst>
        </pc:sldLayoutChg>
        <pc:sldLayoutChg chg="del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3412158077" sldId="2147483648"/>
            <pc:sldLayoutMk cId="2223608311" sldId="2147483650"/>
          </pc:sldLayoutMkLst>
        </pc:sldLayoutChg>
        <pc:sldLayoutChg chg="del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3412158077" sldId="2147483648"/>
            <pc:sldLayoutMk cId="3248678280" sldId="2147483651"/>
          </pc:sldLayoutMkLst>
        </pc:sldLayoutChg>
        <pc:sldLayoutChg chg="del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3412158077" sldId="2147483648"/>
            <pc:sldLayoutMk cId="1757989786" sldId="2147483652"/>
          </pc:sldLayoutMkLst>
        </pc:sldLayoutChg>
        <pc:sldLayoutChg chg="del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3412158077" sldId="2147483648"/>
            <pc:sldLayoutMk cId="2425436275" sldId="2147483653"/>
          </pc:sldLayoutMkLst>
        </pc:sldLayoutChg>
        <pc:sldLayoutChg chg="del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3412158077" sldId="2147483648"/>
            <pc:sldLayoutMk cId="2116601447" sldId="2147483654"/>
          </pc:sldLayoutMkLst>
        </pc:sldLayoutChg>
        <pc:sldLayoutChg chg="del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3412158077" sldId="2147483648"/>
            <pc:sldLayoutMk cId="2472317280" sldId="2147483655"/>
          </pc:sldLayoutMkLst>
        </pc:sldLayoutChg>
        <pc:sldLayoutChg chg="del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3412158077" sldId="2147483648"/>
            <pc:sldLayoutMk cId="2362026348" sldId="2147483656"/>
          </pc:sldLayoutMkLst>
        </pc:sldLayoutChg>
        <pc:sldLayoutChg chg="del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3412158077" sldId="2147483648"/>
            <pc:sldLayoutMk cId="4277176225" sldId="2147483657"/>
          </pc:sldLayoutMkLst>
        </pc:sldLayoutChg>
        <pc:sldLayoutChg chg="del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3412158077" sldId="2147483648"/>
            <pc:sldLayoutMk cId="1521188997" sldId="2147483658"/>
          </pc:sldLayoutMkLst>
        </pc:sldLayoutChg>
        <pc:sldLayoutChg chg="del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3412158077" sldId="2147483648"/>
            <pc:sldLayoutMk cId="2947804171" sldId="2147483659"/>
          </pc:sldLayoutMkLst>
        </pc:sldLayoutChg>
      </pc:sldMasterChg>
      <pc:sldMasterChg chg="add replId addSldLayout">
        <pc:chgData name="Bhavuk Mudgal" userId="b008348a-5837-4350-9852-6474d864fc9c" providerId="ADAL" clId="{BC2E0559-4226-49BF-A4A9-038DCFA5AA52}" dt="2024-05-04T11:25:48.190" v="287" actId="26606"/>
        <pc:sldMasterMkLst>
          <pc:docMk/>
          <pc:sldMasterMk cId="1095877863" sldId="2147483660"/>
        </pc:sldMasterMkLst>
        <pc:sldLayoutChg chg="add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1095877863" sldId="2147483660"/>
            <pc:sldLayoutMk cId="1029971216" sldId="2147483661"/>
          </pc:sldLayoutMkLst>
        </pc:sldLayoutChg>
        <pc:sldLayoutChg chg="add replId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1095877863" sldId="2147483660"/>
            <pc:sldLayoutMk cId="2351313895" sldId="2147483662"/>
          </pc:sldLayoutMkLst>
        </pc:sldLayoutChg>
        <pc:sldLayoutChg chg="add replId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1095877863" sldId="2147483660"/>
            <pc:sldLayoutMk cId="2656658500" sldId="2147483663"/>
          </pc:sldLayoutMkLst>
        </pc:sldLayoutChg>
        <pc:sldLayoutChg chg="add replId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1095877863" sldId="2147483660"/>
            <pc:sldLayoutMk cId="2759113241" sldId="2147483664"/>
          </pc:sldLayoutMkLst>
        </pc:sldLayoutChg>
        <pc:sldLayoutChg chg="add replId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1095877863" sldId="2147483660"/>
            <pc:sldLayoutMk cId="282342779" sldId="2147483665"/>
          </pc:sldLayoutMkLst>
        </pc:sldLayoutChg>
        <pc:sldLayoutChg chg="add replId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1095877863" sldId="2147483660"/>
            <pc:sldLayoutMk cId="669025482" sldId="2147483666"/>
          </pc:sldLayoutMkLst>
        </pc:sldLayoutChg>
        <pc:sldLayoutChg chg="add replId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1095877863" sldId="2147483660"/>
            <pc:sldLayoutMk cId="2572508622" sldId="2147483667"/>
          </pc:sldLayoutMkLst>
        </pc:sldLayoutChg>
        <pc:sldLayoutChg chg="add replId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1095877863" sldId="2147483660"/>
            <pc:sldLayoutMk cId="2207072210" sldId="2147483668"/>
          </pc:sldLayoutMkLst>
        </pc:sldLayoutChg>
        <pc:sldLayoutChg chg="add replId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1095877863" sldId="2147483660"/>
            <pc:sldLayoutMk cId="2723731824" sldId="2147483669"/>
          </pc:sldLayoutMkLst>
        </pc:sldLayoutChg>
        <pc:sldLayoutChg chg="add replId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1095877863" sldId="2147483660"/>
            <pc:sldLayoutMk cId="3970090051" sldId="2147483670"/>
          </pc:sldLayoutMkLst>
        </pc:sldLayoutChg>
        <pc:sldLayoutChg chg="add replId">
          <pc:chgData name="Bhavuk Mudgal" userId="b008348a-5837-4350-9852-6474d864fc9c" providerId="ADAL" clId="{BC2E0559-4226-49BF-A4A9-038DCFA5AA52}" dt="2024-05-04T11:25:48.190" v="287" actId="26606"/>
          <pc:sldLayoutMkLst>
            <pc:docMk/>
            <pc:sldMasterMk cId="1095877863" sldId="2147483660"/>
            <pc:sldLayoutMk cId="502143538" sldId="2147483671"/>
          </pc:sldLayoutMkLst>
        </pc:sldLayoutChg>
      </pc:sldMaster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pPr/>
              <a:t>5/8/2024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02143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pPr/>
              <a:t>5/8/2024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5131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pPr/>
              <a:t>5/8/2024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2997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pPr/>
              <a:t>5/8/2024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970090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pPr/>
              <a:t>5/8/2024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23731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pPr/>
              <a:t>5/8/2024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07072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pPr/>
              <a:t>5/8/2024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72508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pPr/>
              <a:t>5/8/2024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69025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pPr/>
              <a:t>5/8/2024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2342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pPr/>
              <a:t>5/8/2024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59113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pPr/>
              <a:t>5/8/2024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56658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pPr/>
              <a:t>5/8/2024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95877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EA26A151-13BF-4305-A6DC-9DC7C98771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6AEA5AB4-2C5A-4C31-87B5-8AEE1ABC82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2129884" y="6324431"/>
            <a:ext cx="62116" cy="4289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xmlns="" id="{D279CB98-976B-40EA-81C0-E41C11E7A0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D10FC428-98F2-41B0-859F-EC3A5A41B8D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F58A66-BD3E-1012-A36F-ED9118216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3" y="365125"/>
            <a:ext cx="5288718" cy="26638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     Processes</a:t>
            </a:r>
          </a:p>
        </p:txBody>
      </p:sp>
      <p:pic>
        <p:nvPicPr>
          <p:cNvPr id="4" name="Video 3" descr="Moving Gears">
            <a:extLst>
              <a:ext uri="{FF2B5EF4-FFF2-40B4-BE49-F238E27FC236}">
                <a16:creationId xmlns:a16="http://schemas.microsoft.com/office/drawing/2014/main" xmlns="" id="{DB148A36-7FB8-CF4D-ADE1-80DE32424C5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654535" y="3694814"/>
            <a:ext cx="4745093" cy="2661535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29B66AAD-E2D6-4E63-A491-B5CA241C556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6096002" y="0"/>
            <a:ext cx="6095998" cy="6858000"/>
            <a:chOff x="6096002" y="-9073"/>
            <a:chExt cx="6095998" cy="686707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EB608A2F-0FE5-4AD3-A12C-CEFA95192A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0971BD8E-CD34-4B44-B62F-AE81B7FF32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E84D528-3772-052B-BC6A-2492088150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0671" y="163286"/>
            <a:ext cx="5301307" cy="6590106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program or an executable that is in running status is called a process.</a:t>
            </a:r>
          </a:p>
          <a:p>
            <a:pPr>
              <a:lnSpc>
                <a:spcPct val="110000"/>
              </a:lnSpc>
            </a:pPr>
            <a:r>
              <a:rPr lang="en-US" sz="1700" b="1" dirty="0" err="1">
                <a:solidFill>
                  <a:srgbClr val="00B0F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ps</a:t>
            </a: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lists all processes as current user only</a:t>
            </a:r>
          </a:p>
          <a:p>
            <a:pPr>
              <a:lnSpc>
                <a:spcPct val="110000"/>
              </a:lnSpc>
            </a:pPr>
            <a:r>
              <a:rPr lang="en-US" sz="1700" b="1" dirty="0" err="1">
                <a:solidFill>
                  <a:srgbClr val="00B0F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ps</a:t>
            </a:r>
            <a:r>
              <a:rPr lang="en-US" sz="1700" b="1" dirty="0">
                <a:solidFill>
                  <a:srgbClr val="00B0F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</a:t>
            </a:r>
            <a:r>
              <a:rPr lang="en-US" sz="1700" b="1" dirty="0" err="1">
                <a:solidFill>
                  <a:srgbClr val="00B0F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</a:t>
            </a: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lists all processes with all users and full-format listing</a:t>
            </a:r>
          </a:p>
          <a:p>
            <a:pPr>
              <a:lnSpc>
                <a:spcPct val="110000"/>
              </a:lnSpc>
            </a:pPr>
            <a:r>
              <a:rPr lang="en-US" sz="17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UID</a:t>
            </a: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The user ID number of the user who started the process.</a:t>
            </a:r>
          </a:p>
          <a:p>
            <a:pPr>
              <a:lnSpc>
                <a:spcPct val="110000"/>
              </a:lnSpc>
            </a:pPr>
            <a:r>
              <a:rPr lang="en-US" sz="17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PID</a:t>
            </a: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The process ID number that uniquely identifies the process.</a:t>
            </a:r>
          </a:p>
          <a:p>
            <a:pPr>
              <a:lnSpc>
                <a:spcPct val="110000"/>
              </a:lnSpc>
            </a:pPr>
            <a:r>
              <a:rPr lang="en-US" sz="17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PPID</a:t>
            </a: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The parent process ID number.</a:t>
            </a:r>
          </a:p>
          <a:p>
            <a:pPr>
              <a:lnSpc>
                <a:spcPct val="110000"/>
              </a:lnSpc>
            </a:pPr>
            <a:r>
              <a:rPr lang="en-US" sz="17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   The processor utilization </a:t>
            </a:r>
            <a:r>
              <a:rPr lang="en-US" sz="17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percentage, </a:t>
            </a:r>
            <a:r>
              <a:rPr lang="en-US" sz="17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 </a:t>
            </a:r>
            <a:r>
              <a:rPr lang="en-US" sz="17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amount of work a CPU does to perform the tasks given to </a:t>
            </a:r>
            <a:r>
              <a:rPr lang="en-US" sz="17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it.</a:t>
            </a:r>
            <a:endParaRPr lang="en-US" sz="17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17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STIME</a:t>
            </a: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The start time of the process.</a:t>
            </a:r>
          </a:p>
          <a:p>
            <a:pPr>
              <a:lnSpc>
                <a:spcPct val="110000"/>
              </a:lnSpc>
            </a:pPr>
            <a:r>
              <a:rPr lang="en-US" sz="17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TTY</a:t>
            </a: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The terminal associated with the process.</a:t>
            </a:r>
          </a:p>
          <a:p>
            <a:pPr>
              <a:lnSpc>
                <a:spcPct val="110000"/>
              </a:lnSpc>
            </a:pPr>
            <a:r>
              <a:rPr lang="en-US" sz="17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</a:t>
            </a: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The amount of CPU time used by the process.</a:t>
            </a:r>
          </a:p>
          <a:p>
            <a:pPr>
              <a:lnSpc>
                <a:spcPct val="110000"/>
              </a:lnSpc>
            </a:pPr>
            <a:r>
              <a:rPr lang="en-US" sz="17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CMD</a:t>
            </a: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The command that was used to start the process.</a:t>
            </a:r>
          </a:p>
          <a:p>
            <a:pPr>
              <a:lnSpc>
                <a:spcPct val="110000"/>
              </a:lnSpc>
            </a:pPr>
            <a:r>
              <a:rPr lang="en-US" sz="1700" b="1" dirty="0" err="1">
                <a:solidFill>
                  <a:srgbClr val="00B0F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ps</a:t>
            </a:r>
            <a:r>
              <a:rPr lang="en-US" sz="1700" b="1" dirty="0">
                <a:solidFill>
                  <a:srgbClr val="00B0F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</a:t>
            </a:r>
            <a:r>
              <a:rPr lang="en-US" sz="1700" b="1" dirty="0" err="1">
                <a:solidFill>
                  <a:srgbClr val="00B0F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eo</a:t>
            </a:r>
            <a:r>
              <a:rPr lang="en-US" sz="1700" b="1" dirty="0">
                <a:solidFill>
                  <a:srgbClr val="00B0F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700" b="1" dirty="0" err="1">
                <a:solidFill>
                  <a:srgbClr val="00B0F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pid,lstart,cmd</a:t>
            </a:r>
            <a:r>
              <a:rPr lang="en-US" sz="1700" b="1" dirty="0">
                <a:solidFill>
                  <a:srgbClr val="00B0F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| less  </a:t>
            </a:r>
            <a:r>
              <a:rPr lang="en-US" sz="17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(user-defined format)</a:t>
            </a:r>
          </a:p>
        </p:txBody>
      </p:sp>
    </p:spTree>
    <p:extLst>
      <p:ext uri="{BB962C8B-B14F-4D97-AF65-F5344CB8AC3E}">
        <p14:creationId xmlns:p14="http://schemas.microsoft.com/office/powerpoint/2010/main" xmlns="" val="3579301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5E9898B-44F4-9B72-6DE9-D59C57E5E14B}"/>
              </a:ext>
            </a:extLst>
          </p:cNvPr>
          <p:cNvSpPr txBox="1"/>
          <p:nvPr/>
        </p:nvSpPr>
        <p:spPr>
          <a:xfrm>
            <a:off x="1426029" y="566057"/>
            <a:ext cx="91657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/>
              <a:t>Customizing SSH Service Configuration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3F3AA22-C69E-6784-FBCB-E55C93760A22}"/>
              </a:ext>
            </a:extLst>
          </p:cNvPr>
          <p:cNvSpPr txBox="1"/>
          <p:nvPr/>
        </p:nvSpPr>
        <p:spPr>
          <a:xfrm>
            <a:off x="1426029" y="1469571"/>
            <a:ext cx="1025434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SSH server config file: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</a:rPr>
              <a:t>/</a:t>
            </a:r>
            <a:r>
              <a:rPr lang="en-US" sz="2000" dirty="0" err="1">
                <a:solidFill>
                  <a:schemeClr val="accent2">
                    <a:lumMod val="50000"/>
                  </a:schemeClr>
                </a:solidFill>
              </a:rPr>
              <a:t>etc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</a:rPr>
              <a:t>/ssh/</a:t>
            </a:r>
            <a:r>
              <a:rPr lang="en-US" sz="2000" dirty="0" err="1">
                <a:solidFill>
                  <a:schemeClr val="accent2">
                    <a:lumMod val="50000"/>
                  </a:schemeClr>
                </a:solidFill>
              </a:rPr>
              <a:t>sshd_config</a:t>
            </a:r>
            <a:endParaRPr lang="en-US" sz="2000" dirty="0">
              <a:solidFill>
                <a:schemeClr val="accent2">
                  <a:lumMod val="50000"/>
                </a:schemeClr>
              </a:solidFill>
            </a:endParaRPr>
          </a:p>
          <a:p>
            <a:endParaRPr lang="en-US" sz="2000" dirty="0"/>
          </a:p>
          <a:p>
            <a:r>
              <a:rPr lang="en-US" sz="2000" dirty="0"/>
              <a:t>Disable Root Login: </a:t>
            </a:r>
            <a:r>
              <a:rPr lang="en-US" sz="2000" dirty="0" err="1">
                <a:solidFill>
                  <a:schemeClr val="accent2">
                    <a:lumMod val="50000"/>
                  </a:schemeClr>
                </a:solidFill>
              </a:rPr>
              <a:t>PermitRootLogin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</a:rPr>
              <a:t> no</a:t>
            </a:r>
          </a:p>
          <a:p>
            <a:r>
              <a:rPr lang="en-US" sz="2000" dirty="0"/>
              <a:t>Prohibit password authentication using SSH: </a:t>
            </a:r>
            <a:r>
              <a:rPr lang="en-US" sz="2000" dirty="0" err="1">
                <a:solidFill>
                  <a:schemeClr val="accent2">
                    <a:lumMod val="50000"/>
                  </a:schemeClr>
                </a:solidFill>
              </a:rPr>
              <a:t>PasswordAuthentication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</a:rPr>
              <a:t> no</a:t>
            </a:r>
          </a:p>
          <a:p>
            <a:endParaRPr lang="en-US" sz="2000" dirty="0"/>
          </a:p>
          <a:p>
            <a:r>
              <a:rPr lang="en-US" sz="2000" dirty="0"/>
              <a:t>To apply any change in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</a:rPr>
              <a:t>/</a:t>
            </a:r>
            <a:r>
              <a:rPr lang="en-US" sz="2000" dirty="0" err="1">
                <a:solidFill>
                  <a:schemeClr val="accent2">
                    <a:lumMod val="50000"/>
                  </a:schemeClr>
                </a:solidFill>
              </a:rPr>
              <a:t>etc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</a:rPr>
              <a:t>/ssh/</a:t>
            </a:r>
            <a:r>
              <a:rPr lang="en-US" sz="2000" dirty="0" err="1">
                <a:solidFill>
                  <a:schemeClr val="accent2">
                    <a:lumMod val="50000"/>
                  </a:schemeClr>
                </a:solidFill>
              </a:rPr>
              <a:t>sshd_config</a:t>
            </a:r>
            <a:r>
              <a:rPr lang="en-US" sz="2000" dirty="0"/>
              <a:t>, restart </a:t>
            </a:r>
            <a:r>
              <a:rPr lang="en-US" sz="2000" dirty="0" err="1"/>
              <a:t>sshd</a:t>
            </a:r>
            <a:r>
              <a:rPr lang="en-US" sz="2000" dirty="0"/>
              <a:t> service (ssh daemon):</a:t>
            </a:r>
          </a:p>
          <a:p>
            <a:r>
              <a:rPr lang="en-US" sz="2000" dirty="0" err="1">
                <a:solidFill>
                  <a:schemeClr val="accent6"/>
                </a:solidFill>
              </a:rPr>
              <a:t>systemctl</a:t>
            </a:r>
            <a:r>
              <a:rPr lang="en-US" sz="2000" dirty="0">
                <a:solidFill>
                  <a:schemeClr val="accent6"/>
                </a:solidFill>
              </a:rPr>
              <a:t> restart </a:t>
            </a:r>
            <a:r>
              <a:rPr lang="en-US" sz="2000" dirty="0" err="1">
                <a:solidFill>
                  <a:schemeClr val="accent6"/>
                </a:solidFill>
              </a:rPr>
              <a:t>sshd</a:t>
            </a:r>
            <a:endParaRPr lang="en-IN" sz="20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46501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A26A151-13BF-4305-A6DC-9DC7C98771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6AEA5AB4-2C5A-4C31-87B5-8AEE1ABC82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2129884" y="6324431"/>
            <a:ext cx="62116" cy="4289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xmlns="" id="{D279CB98-976B-40EA-81C0-E41C11E7A0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D10FC428-98F2-41B0-859F-EC3A5A41B8D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F58A66-BD3E-1012-A36F-ED9118216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3" y="365125"/>
            <a:ext cx="3978590" cy="266382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Processes (contd.)</a:t>
            </a:r>
          </a:p>
        </p:txBody>
      </p:sp>
      <p:pic>
        <p:nvPicPr>
          <p:cNvPr id="4" name="Video 3" descr="Moving Gears">
            <a:extLst>
              <a:ext uri="{FF2B5EF4-FFF2-40B4-BE49-F238E27FC236}">
                <a16:creationId xmlns:a16="http://schemas.microsoft.com/office/drawing/2014/main" xmlns="" id="{DB148A36-7FB8-CF4D-ADE1-80DE32424C5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654535" y="3694814"/>
            <a:ext cx="4745093" cy="266153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29B66AAD-E2D6-4E63-A491-B5CA241C556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6096002" y="0"/>
            <a:ext cx="6095998" cy="6858000"/>
            <a:chOff x="6096002" y="-9073"/>
            <a:chExt cx="6095998" cy="686707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EB608A2F-0FE5-4AD3-A12C-CEFA95192A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xmlns="" id="{0971BD8E-CD34-4B44-B62F-AE81B7FF323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D62056B-42C1-C88D-FF80-AF56D605C0C2}"/>
              </a:ext>
            </a:extLst>
          </p:cNvPr>
          <p:cNvSpPr txBox="1"/>
          <p:nvPr/>
        </p:nvSpPr>
        <p:spPr>
          <a:xfrm>
            <a:off x="6248400" y="365125"/>
            <a:ext cx="557613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B0F0"/>
                </a:solidFill>
              </a:rPr>
              <a:t>ps</a:t>
            </a:r>
            <a:r>
              <a:rPr lang="en-US" sz="2800" dirty="0">
                <a:solidFill>
                  <a:srgbClr val="00B0F0"/>
                </a:solidFill>
              </a:rPr>
              <a:t> -</a:t>
            </a:r>
            <a:r>
              <a:rPr lang="en-US" sz="2800" dirty="0" err="1">
                <a:solidFill>
                  <a:srgbClr val="00B0F0"/>
                </a:solidFill>
              </a:rPr>
              <a:t>ef</a:t>
            </a:r>
            <a:r>
              <a:rPr lang="en-US" sz="2800" dirty="0">
                <a:solidFill>
                  <a:srgbClr val="00B0F0"/>
                </a:solidFill>
              </a:rPr>
              <a:t> | grep </a:t>
            </a:r>
            <a:r>
              <a:rPr lang="en-US" sz="2800" dirty="0" err="1">
                <a:solidFill>
                  <a:srgbClr val="00B0F0"/>
                </a:solidFill>
              </a:rPr>
              <a:t>cron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/>
              <a:t>( I use this a lot)</a:t>
            </a:r>
          </a:p>
          <a:p>
            <a:endParaRPr lang="en-US" sz="2800" dirty="0"/>
          </a:p>
          <a:p>
            <a:r>
              <a:rPr lang="en-US" sz="2800" dirty="0" err="1">
                <a:solidFill>
                  <a:srgbClr val="00B0F0"/>
                </a:solidFill>
              </a:rPr>
              <a:t>ps</a:t>
            </a:r>
            <a:r>
              <a:rPr lang="en-US" sz="2800" dirty="0">
                <a:solidFill>
                  <a:srgbClr val="00B0F0"/>
                </a:solidFill>
              </a:rPr>
              <a:t> aux</a:t>
            </a:r>
          </a:p>
          <a:p>
            <a:endParaRPr lang="en-US" sz="2800" dirty="0"/>
          </a:p>
          <a:p>
            <a:r>
              <a:rPr lang="en-US" sz="2800" dirty="0" err="1">
                <a:solidFill>
                  <a:srgbClr val="00B0F0"/>
                </a:solidFill>
              </a:rPr>
              <a:t>ps</a:t>
            </a:r>
            <a:r>
              <a:rPr lang="en-US" sz="2800" dirty="0">
                <a:solidFill>
                  <a:srgbClr val="00B0F0"/>
                </a:solidFill>
              </a:rPr>
              <a:t> -aux</a:t>
            </a:r>
          </a:p>
          <a:p>
            <a:endParaRPr lang="en-US" sz="2800" dirty="0"/>
          </a:p>
          <a:p>
            <a:r>
              <a:rPr lang="en-US" sz="2800" dirty="0"/>
              <a:t>Many versions of this command are available. I leave it to you to explore more.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xmlns="" val="3585541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EA26A151-13BF-4305-A6DC-9DC7C987719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EB84CAB7-40B7-495B-B046-BC12A3E92B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2129884" y="6324431"/>
            <a:ext cx="62116" cy="4289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xmlns="" id="{4AF15C8E-093E-4823-A12A-001BAA62B96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8DC60494-71A0-4561-A012-BA2338D0DC0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0" y="0"/>
            <a:ext cx="12192000" cy="22957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F58A66-BD3E-1012-A36F-ED9118216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365125"/>
            <a:ext cx="10869248" cy="15708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     Process Control using Signals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81566837-4DC2-42A8-787B-F34642EB24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788762861"/>
              </p:ext>
            </p:extLst>
          </p:nvPr>
        </p:nvGraphicFramePr>
        <p:xfrm>
          <a:off x="1217386" y="2656265"/>
          <a:ext cx="9757228" cy="36546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7071">
                  <a:extLst>
                    <a:ext uri="{9D8B030D-6E8A-4147-A177-3AD203B41FA5}">
                      <a16:colId xmlns:a16="http://schemas.microsoft.com/office/drawing/2014/main" xmlns="" val="2829583136"/>
                    </a:ext>
                  </a:extLst>
                </a:gridCol>
                <a:gridCol w="1534886">
                  <a:extLst>
                    <a:ext uri="{9D8B030D-6E8A-4147-A177-3AD203B41FA5}">
                      <a16:colId xmlns:a16="http://schemas.microsoft.com/office/drawing/2014/main" xmlns="" val="1671170531"/>
                    </a:ext>
                  </a:extLst>
                </a:gridCol>
                <a:gridCol w="3537857">
                  <a:extLst>
                    <a:ext uri="{9D8B030D-6E8A-4147-A177-3AD203B41FA5}">
                      <a16:colId xmlns:a16="http://schemas.microsoft.com/office/drawing/2014/main" xmlns="" val="3750729109"/>
                    </a:ext>
                  </a:extLst>
                </a:gridCol>
                <a:gridCol w="2897414">
                  <a:extLst>
                    <a:ext uri="{9D8B030D-6E8A-4147-A177-3AD203B41FA5}">
                      <a16:colId xmlns:a16="http://schemas.microsoft.com/office/drawing/2014/main" xmlns="" val="502412979"/>
                    </a:ext>
                  </a:extLst>
                </a:gridCol>
              </a:tblGrid>
              <a:tr h="56590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Signal Number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Short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Definition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Purpose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06108996"/>
                  </a:ext>
                </a:extLst>
              </a:tr>
              <a:tr h="56590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Keyboard Interrupt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Causes program termination (</a:t>
                      </a:r>
                      <a:r>
                        <a:rPr lang="en-US" dirty="0" err="1"/>
                        <a:t>Ctrl+c</a:t>
                      </a:r>
                      <a:r>
                        <a:rPr lang="en-US" dirty="0"/>
                        <a:t>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49999708"/>
                  </a:ext>
                </a:extLst>
              </a:tr>
              <a:tr h="118575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KILL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Kill, Unblockable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Causes abrupt program Termination. Cannot be blocked.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0450194"/>
                  </a:ext>
                </a:extLst>
              </a:tr>
              <a:tr h="118575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</a:p>
                    <a:p>
                      <a:pPr algn="ctr"/>
                      <a:r>
                        <a:rPr lang="en-US" dirty="0"/>
                        <a:t>default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TERM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Terminate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Causes program termination, polite way to ask a program to terminate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20254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169603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F58A66-BD3E-1012-A36F-ED9118216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365125"/>
            <a:ext cx="10869248" cy="157083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Process Control using Signals   (practical)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79CA715-1C73-6B7E-93E6-D61C20EF82AE}"/>
              </a:ext>
            </a:extLst>
          </p:cNvPr>
          <p:cNvSpPr txBox="1"/>
          <p:nvPr/>
        </p:nvSpPr>
        <p:spPr>
          <a:xfrm>
            <a:off x="707571" y="3744686"/>
            <a:ext cx="11125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B0F0"/>
                </a:solidFill>
              </a:rPr>
              <a:t>sleep 8000 &amp;</a:t>
            </a:r>
          </a:p>
          <a:p>
            <a:r>
              <a:rPr lang="en-IN" dirty="0" err="1">
                <a:solidFill>
                  <a:srgbClr val="00B0F0"/>
                </a:solidFill>
              </a:rPr>
              <a:t>ps</a:t>
            </a:r>
            <a:r>
              <a:rPr lang="en-IN" dirty="0">
                <a:solidFill>
                  <a:srgbClr val="00B0F0"/>
                </a:solidFill>
              </a:rPr>
              <a:t> -</a:t>
            </a:r>
            <a:r>
              <a:rPr lang="en-IN" dirty="0" err="1">
                <a:solidFill>
                  <a:srgbClr val="00B0F0"/>
                </a:solidFill>
              </a:rPr>
              <a:t>ef</a:t>
            </a:r>
            <a:r>
              <a:rPr lang="en-IN" dirty="0">
                <a:solidFill>
                  <a:srgbClr val="00B0F0"/>
                </a:solidFill>
              </a:rPr>
              <a:t> | grep sleep</a:t>
            </a:r>
          </a:p>
          <a:p>
            <a:r>
              <a:rPr lang="en-IN" dirty="0">
                <a:solidFill>
                  <a:srgbClr val="00B0F0"/>
                </a:solidFill>
              </a:rPr>
              <a:t>kill PID</a:t>
            </a:r>
          </a:p>
          <a:p>
            <a:r>
              <a:rPr lang="en-IN" dirty="0" err="1">
                <a:solidFill>
                  <a:srgbClr val="00B0F0"/>
                </a:solidFill>
              </a:rPr>
              <a:t>ps</a:t>
            </a:r>
            <a:r>
              <a:rPr lang="en-IN" dirty="0">
                <a:solidFill>
                  <a:srgbClr val="00B0F0"/>
                </a:solidFill>
              </a:rPr>
              <a:t> -</a:t>
            </a:r>
            <a:r>
              <a:rPr lang="en-IN" dirty="0" err="1">
                <a:solidFill>
                  <a:srgbClr val="00B0F0"/>
                </a:solidFill>
              </a:rPr>
              <a:t>ef</a:t>
            </a:r>
            <a:r>
              <a:rPr lang="en-IN" dirty="0">
                <a:solidFill>
                  <a:srgbClr val="00B0F0"/>
                </a:solidFill>
              </a:rPr>
              <a:t> | grep sleep</a:t>
            </a:r>
          </a:p>
          <a:p>
            <a:r>
              <a:rPr lang="en-IN" dirty="0">
                <a:solidFill>
                  <a:srgbClr val="00B0F0"/>
                </a:solidFill>
              </a:rPr>
              <a:t>sleep 8080 &amp;</a:t>
            </a:r>
          </a:p>
          <a:p>
            <a:r>
              <a:rPr lang="en-IN" dirty="0" err="1">
                <a:solidFill>
                  <a:srgbClr val="00B0F0"/>
                </a:solidFill>
              </a:rPr>
              <a:t>ps</a:t>
            </a:r>
            <a:r>
              <a:rPr lang="en-IN" dirty="0">
                <a:solidFill>
                  <a:srgbClr val="00B0F0"/>
                </a:solidFill>
              </a:rPr>
              <a:t> -</a:t>
            </a:r>
            <a:r>
              <a:rPr lang="en-IN" dirty="0" err="1">
                <a:solidFill>
                  <a:srgbClr val="00B0F0"/>
                </a:solidFill>
              </a:rPr>
              <a:t>ef</a:t>
            </a:r>
            <a:r>
              <a:rPr lang="en-IN" dirty="0">
                <a:solidFill>
                  <a:srgbClr val="00B0F0"/>
                </a:solidFill>
              </a:rPr>
              <a:t> | grep sleep</a:t>
            </a:r>
          </a:p>
          <a:p>
            <a:r>
              <a:rPr lang="en-IN" dirty="0">
                <a:solidFill>
                  <a:srgbClr val="00B0F0"/>
                </a:solidFill>
              </a:rPr>
              <a:t>kill -9 PID</a:t>
            </a:r>
          </a:p>
          <a:p>
            <a:r>
              <a:rPr lang="en-IN" dirty="0" err="1">
                <a:solidFill>
                  <a:srgbClr val="00B0F0"/>
                </a:solidFill>
              </a:rPr>
              <a:t>ps</a:t>
            </a:r>
            <a:r>
              <a:rPr lang="en-IN" dirty="0">
                <a:solidFill>
                  <a:srgbClr val="00B0F0"/>
                </a:solidFill>
              </a:rPr>
              <a:t> -</a:t>
            </a:r>
            <a:r>
              <a:rPr lang="en-IN" dirty="0" err="1">
                <a:solidFill>
                  <a:srgbClr val="00B0F0"/>
                </a:solidFill>
              </a:rPr>
              <a:t>ef</a:t>
            </a:r>
            <a:r>
              <a:rPr lang="en-IN" dirty="0">
                <a:solidFill>
                  <a:srgbClr val="00B0F0"/>
                </a:solidFill>
              </a:rPr>
              <a:t> | grep sleep</a:t>
            </a:r>
          </a:p>
        </p:txBody>
      </p:sp>
    </p:spTree>
    <p:extLst>
      <p:ext uri="{BB962C8B-B14F-4D97-AF65-F5344CB8AC3E}">
        <p14:creationId xmlns:p14="http://schemas.microsoft.com/office/powerpoint/2010/main" xmlns="" val="4179090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5E9898B-44F4-9B72-6DE9-D59C57E5E14B}"/>
              </a:ext>
            </a:extLst>
          </p:cNvPr>
          <p:cNvSpPr txBox="1"/>
          <p:nvPr/>
        </p:nvSpPr>
        <p:spPr>
          <a:xfrm>
            <a:off x="1426029" y="566057"/>
            <a:ext cx="91657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 err="1"/>
              <a:t>Systemd</a:t>
            </a:r>
            <a:r>
              <a:rPr lang="en-IN" sz="3200" b="1" dirty="0"/>
              <a:t> System and Service Manager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3F3AA22-C69E-6784-FBCB-E55C93760A22}"/>
              </a:ext>
            </a:extLst>
          </p:cNvPr>
          <p:cNvSpPr txBox="1"/>
          <p:nvPr/>
        </p:nvSpPr>
        <p:spPr>
          <a:xfrm>
            <a:off x="1426029" y="1469571"/>
            <a:ext cx="1025434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program provides a method of activating system resources, server daemons, and other processes, both at boot time and on a running </a:t>
            </a:r>
            <a:r>
              <a:rPr lang="en-US" sz="2000" dirty="0" smtClean="0"/>
              <a:t>system.</a:t>
            </a:r>
            <a:endParaRPr lang="en-US" sz="2000" dirty="0"/>
          </a:p>
          <a:p>
            <a:endParaRPr lang="en-US" sz="2000" dirty="0"/>
          </a:p>
          <a:p>
            <a:r>
              <a:rPr lang="en-US" sz="2000" b="1" dirty="0"/>
              <a:t>Daemons</a:t>
            </a:r>
            <a:r>
              <a:rPr lang="en-US" sz="2000" dirty="0"/>
              <a:t> are processes that run in the background performing various tasks. Generally, daemons start automatically at boot time and continue to run until shutdown or until they are manually stopped.</a:t>
            </a:r>
          </a:p>
          <a:p>
            <a:endParaRPr lang="en-US" sz="2000" dirty="0"/>
          </a:p>
          <a:p>
            <a:r>
              <a:rPr lang="en-US" sz="2000" dirty="0"/>
              <a:t>A </a:t>
            </a:r>
            <a:r>
              <a:rPr lang="en-US" sz="2000" b="1" dirty="0"/>
              <a:t>Service</a:t>
            </a:r>
            <a:r>
              <a:rPr lang="en-US" sz="2000" dirty="0"/>
              <a:t> refers to one or more daemons, have </a:t>
            </a:r>
            <a:r>
              <a:rPr lang="en-US" sz="2000" b="1" dirty="0"/>
              <a:t>.service </a:t>
            </a:r>
            <a:r>
              <a:rPr lang="en-US" sz="2000" dirty="0"/>
              <a:t>extension.</a:t>
            </a:r>
          </a:p>
          <a:p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b="1" dirty="0" err="1"/>
              <a:t>systemctl</a:t>
            </a:r>
            <a:r>
              <a:rPr lang="en-US" sz="2000" dirty="0"/>
              <a:t> command is used to manage daemons and services.</a:t>
            </a:r>
          </a:p>
          <a:p>
            <a:r>
              <a:rPr lang="en-US" sz="2000" dirty="0" smtClean="0"/>
              <a:t>	</a:t>
            </a:r>
            <a:endParaRPr lang="en-US" sz="2000" dirty="0"/>
          </a:p>
          <a:p>
            <a:r>
              <a:rPr lang="en-US" sz="2000" dirty="0" err="1">
                <a:solidFill>
                  <a:srgbClr val="00B0F0"/>
                </a:solidFill>
              </a:rPr>
              <a:t>systemctl</a:t>
            </a:r>
            <a:r>
              <a:rPr lang="en-US" sz="2000" dirty="0">
                <a:solidFill>
                  <a:srgbClr val="00B0F0"/>
                </a:solidFill>
              </a:rPr>
              <a:t> status </a:t>
            </a:r>
            <a:r>
              <a:rPr lang="en-US" sz="2000" dirty="0" err="1">
                <a:solidFill>
                  <a:srgbClr val="00B0F0"/>
                </a:solidFill>
              </a:rPr>
              <a:t>sshd.service</a:t>
            </a:r>
            <a:endParaRPr lang="en-US" sz="2000" dirty="0">
              <a:solidFill>
                <a:srgbClr val="00B0F0"/>
              </a:solidFill>
            </a:endParaRPr>
          </a:p>
          <a:p>
            <a:r>
              <a:rPr lang="en-US" sz="2000" dirty="0" err="1">
                <a:solidFill>
                  <a:srgbClr val="00B0F0"/>
                </a:solidFill>
              </a:rPr>
              <a:t>systemctl</a:t>
            </a:r>
            <a:r>
              <a:rPr lang="en-US" sz="2000" dirty="0">
                <a:solidFill>
                  <a:srgbClr val="00B0F0"/>
                </a:solidFill>
              </a:rPr>
              <a:t> --type=service</a:t>
            </a:r>
          </a:p>
          <a:p>
            <a:endParaRPr lang="en-US" sz="2000" dirty="0"/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xmlns="" val="3190888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5E9898B-44F4-9B72-6DE9-D59C57E5E14B}"/>
              </a:ext>
            </a:extLst>
          </p:cNvPr>
          <p:cNvSpPr txBox="1"/>
          <p:nvPr/>
        </p:nvSpPr>
        <p:spPr>
          <a:xfrm>
            <a:off x="1426029" y="566057"/>
            <a:ext cx="91657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 err="1"/>
              <a:t>WebServer</a:t>
            </a:r>
            <a:r>
              <a:rPr lang="en-IN" sz="3200" b="1"/>
              <a:t> (httpd) daemon</a:t>
            </a:r>
            <a:endParaRPr lang="en-IN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3F3AA22-C69E-6784-FBCB-E55C93760A22}"/>
              </a:ext>
            </a:extLst>
          </p:cNvPr>
          <p:cNvSpPr txBox="1"/>
          <p:nvPr/>
        </p:nvSpPr>
        <p:spPr>
          <a:xfrm>
            <a:off x="1426029" y="1469571"/>
            <a:ext cx="1025434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B0F0"/>
                </a:solidFill>
              </a:rPr>
              <a:t>sudo </a:t>
            </a:r>
            <a:r>
              <a:rPr lang="en-US" sz="2800" dirty="0" err="1">
                <a:solidFill>
                  <a:srgbClr val="00B0F0"/>
                </a:solidFill>
              </a:rPr>
              <a:t>dnf</a:t>
            </a:r>
            <a:r>
              <a:rPr lang="en-US" sz="2800" dirty="0">
                <a:solidFill>
                  <a:srgbClr val="00B0F0"/>
                </a:solidFill>
              </a:rPr>
              <a:t> install httpd -y</a:t>
            </a:r>
          </a:p>
          <a:p>
            <a:r>
              <a:rPr lang="en-IN" sz="2800" dirty="0" err="1">
                <a:solidFill>
                  <a:srgbClr val="00B0F0"/>
                </a:solidFill>
              </a:rPr>
              <a:t>systemctl</a:t>
            </a:r>
            <a:r>
              <a:rPr lang="en-IN" sz="2800" dirty="0">
                <a:solidFill>
                  <a:srgbClr val="00B0F0"/>
                </a:solidFill>
              </a:rPr>
              <a:t> status httpd</a:t>
            </a:r>
            <a:endParaRPr lang="en-US" sz="2800" dirty="0">
              <a:solidFill>
                <a:srgbClr val="00B0F0"/>
              </a:solidFill>
            </a:endParaRPr>
          </a:p>
          <a:p>
            <a:r>
              <a:rPr lang="en-US" sz="2800" dirty="0">
                <a:solidFill>
                  <a:srgbClr val="00B0F0"/>
                </a:solidFill>
              </a:rPr>
              <a:t>sudo </a:t>
            </a:r>
            <a:r>
              <a:rPr lang="en-US" sz="2800" dirty="0" err="1">
                <a:solidFill>
                  <a:srgbClr val="00B0F0"/>
                </a:solidFill>
              </a:rPr>
              <a:t>su</a:t>
            </a:r>
            <a:r>
              <a:rPr lang="en-US" sz="2800" dirty="0">
                <a:solidFill>
                  <a:srgbClr val="00B0F0"/>
                </a:solidFill>
              </a:rPr>
              <a:t> -</a:t>
            </a:r>
          </a:p>
          <a:p>
            <a:r>
              <a:rPr lang="en-IN" sz="2800" dirty="0">
                <a:solidFill>
                  <a:srgbClr val="00B0F0"/>
                </a:solidFill>
              </a:rPr>
              <a:t>echo SUCCESS &gt; /var/www/html/index.html</a:t>
            </a:r>
          </a:p>
          <a:p>
            <a:r>
              <a:rPr lang="en-IN" sz="2800" dirty="0" err="1">
                <a:solidFill>
                  <a:srgbClr val="00B0F0"/>
                </a:solidFill>
              </a:rPr>
              <a:t>systemctl</a:t>
            </a:r>
            <a:r>
              <a:rPr lang="en-IN" sz="2800" dirty="0">
                <a:solidFill>
                  <a:srgbClr val="00B0F0"/>
                </a:solidFill>
              </a:rPr>
              <a:t> enable httpd</a:t>
            </a:r>
          </a:p>
          <a:p>
            <a:r>
              <a:rPr lang="en-IN" sz="2800" dirty="0" err="1">
                <a:solidFill>
                  <a:srgbClr val="00B0F0"/>
                </a:solidFill>
              </a:rPr>
              <a:t>systemctl</a:t>
            </a:r>
            <a:r>
              <a:rPr lang="en-IN" sz="2800" dirty="0">
                <a:solidFill>
                  <a:srgbClr val="00B0F0"/>
                </a:solidFill>
              </a:rPr>
              <a:t> status httpd</a:t>
            </a:r>
          </a:p>
          <a:p>
            <a:r>
              <a:rPr lang="en-IN" sz="2800" dirty="0" err="1">
                <a:solidFill>
                  <a:srgbClr val="00B0F0"/>
                </a:solidFill>
              </a:rPr>
              <a:t>systemctl</a:t>
            </a:r>
            <a:r>
              <a:rPr lang="en-IN" sz="2800" dirty="0">
                <a:solidFill>
                  <a:srgbClr val="00B0F0"/>
                </a:solidFill>
              </a:rPr>
              <a:t> start httpd</a:t>
            </a:r>
          </a:p>
          <a:p>
            <a:r>
              <a:rPr lang="en-IN" sz="2800" dirty="0" err="1">
                <a:solidFill>
                  <a:srgbClr val="00B0F0"/>
                </a:solidFill>
              </a:rPr>
              <a:t>systemctl</a:t>
            </a:r>
            <a:r>
              <a:rPr lang="en-IN" sz="2800" dirty="0">
                <a:solidFill>
                  <a:srgbClr val="00B0F0"/>
                </a:solidFill>
              </a:rPr>
              <a:t> status httpd</a:t>
            </a:r>
          </a:p>
          <a:p>
            <a:r>
              <a:rPr lang="en-IN" sz="2800" dirty="0">
                <a:solidFill>
                  <a:srgbClr val="00B0F0"/>
                </a:solidFill>
              </a:rPr>
              <a:t>curl localhost</a:t>
            </a:r>
          </a:p>
          <a:p>
            <a:r>
              <a:rPr lang="en-IN" sz="2800" dirty="0"/>
              <a:t>on browser --------- server-public-</a:t>
            </a:r>
            <a:r>
              <a:rPr lang="en-IN" sz="2800" dirty="0" err="1"/>
              <a:t>ip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xmlns="" val="2659103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5E9898B-44F4-9B72-6DE9-D59C57E5E14B}"/>
              </a:ext>
            </a:extLst>
          </p:cNvPr>
          <p:cNvSpPr txBox="1"/>
          <p:nvPr/>
        </p:nvSpPr>
        <p:spPr>
          <a:xfrm>
            <a:off x="1426029" y="566057"/>
            <a:ext cx="91657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/>
              <a:t>OpenSSH Secure Shell (SSH)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3F3AA22-C69E-6784-FBCB-E55C93760A22}"/>
              </a:ext>
            </a:extLst>
          </p:cNvPr>
          <p:cNvSpPr txBox="1"/>
          <p:nvPr/>
        </p:nvSpPr>
        <p:spPr>
          <a:xfrm>
            <a:off x="1426029" y="1469571"/>
            <a:ext cx="1025434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SSH is used to securely run a shell on a remote system.</a:t>
            </a:r>
          </a:p>
          <a:p>
            <a:endParaRPr lang="en-US" sz="2000" dirty="0"/>
          </a:p>
          <a:p>
            <a:r>
              <a:rPr lang="en-US" sz="2000" dirty="0"/>
              <a:t>Login: ssh </a:t>
            </a:r>
            <a:r>
              <a:rPr lang="en-US" sz="2000" dirty="0" err="1"/>
              <a:t>username@hostname</a:t>
            </a:r>
            <a:r>
              <a:rPr lang="en-US" sz="2000" dirty="0"/>
              <a:t> or </a:t>
            </a:r>
            <a:r>
              <a:rPr lang="en-US" sz="2000" dirty="0" err="1"/>
              <a:t>ssh</a:t>
            </a:r>
            <a:r>
              <a:rPr lang="en-US" sz="2000" dirty="0"/>
              <a:t> </a:t>
            </a:r>
            <a:r>
              <a:rPr lang="en-US" sz="2000" dirty="0" err="1" smtClean="0"/>
              <a:t>username@ip</a:t>
            </a:r>
            <a:r>
              <a:rPr lang="en-US" sz="2000" dirty="0" smtClean="0"/>
              <a:t>-address</a:t>
            </a:r>
          </a:p>
          <a:p>
            <a:r>
              <a:rPr lang="en-US" sz="2000" dirty="0" smtClean="0"/>
              <a:t> </a:t>
            </a:r>
            <a:r>
              <a:rPr lang="en-US" sz="2000" dirty="0" smtClean="0"/>
              <a:t>        </a:t>
            </a:r>
            <a:r>
              <a:rPr lang="en-US" sz="2000" dirty="0" err="1" smtClean="0"/>
              <a:t>ssh</a:t>
            </a:r>
            <a:r>
              <a:rPr lang="en-US" sz="2000" dirty="0" smtClean="0"/>
              <a:t> -</a:t>
            </a:r>
            <a:r>
              <a:rPr lang="en-US" sz="2000" dirty="0" err="1" smtClean="0"/>
              <a:t>i</a:t>
            </a:r>
            <a:r>
              <a:rPr lang="en-US" sz="2000" dirty="0" smtClean="0"/>
              <a:t> </a:t>
            </a:r>
            <a:r>
              <a:rPr lang="en-US" sz="2000" dirty="0" smtClean="0"/>
              <a:t>private-key </a:t>
            </a:r>
            <a:r>
              <a:rPr lang="en-US" sz="2000" dirty="0" err="1" smtClean="0"/>
              <a:t>username@hostname</a:t>
            </a:r>
            <a:r>
              <a:rPr lang="en-US" sz="2000" dirty="0" smtClean="0"/>
              <a:t> or </a:t>
            </a:r>
            <a:r>
              <a:rPr lang="en-US" sz="2000" dirty="0" err="1" smtClean="0"/>
              <a:t>ssh</a:t>
            </a:r>
            <a:r>
              <a:rPr lang="en-US" sz="2000" dirty="0" smtClean="0"/>
              <a:t> -</a:t>
            </a:r>
            <a:r>
              <a:rPr lang="en-US" sz="2000" dirty="0" err="1" smtClean="0"/>
              <a:t>i</a:t>
            </a:r>
            <a:r>
              <a:rPr lang="en-US" sz="2000" dirty="0" smtClean="0"/>
              <a:t> private-key </a:t>
            </a:r>
            <a:r>
              <a:rPr lang="en-US" sz="2000" dirty="0" err="1" smtClean="0"/>
              <a:t>username@ip</a:t>
            </a:r>
            <a:r>
              <a:rPr lang="en-US" sz="2000" dirty="0" smtClean="0"/>
              <a:t>-address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 err="1">
                <a:solidFill>
                  <a:schemeClr val="accent6"/>
                </a:solidFill>
              </a:rPr>
              <a:t>useradd</a:t>
            </a:r>
            <a:r>
              <a:rPr lang="en-US" sz="2000" dirty="0">
                <a:solidFill>
                  <a:schemeClr val="accent6"/>
                </a:solidFill>
              </a:rPr>
              <a:t> john</a:t>
            </a:r>
          </a:p>
          <a:p>
            <a:r>
              <a:rPr lang="en-US" sz="2000" dirty="0">
                <a:solidFill>
                  <a:schemeClr val="accent6"/>
                </a:solidFill>
              </a:rPr>
              <a:t>passwd john</a:t>
            </a:r>
          </a:p>
          <a:p>
            <a:endParaRPr lang="en-US" sz="2000" dirty="0"/>
          </a:p>
          <a:p>
            <a:r>
              <a:rPr lang="en-US" sz="2000" dirty="0">
                <a:solidFill>
                  <a:schemeClr val="accent6"/>
                </a:solidFill>
              </a:rPr>
              <a:t>sed -</a:t>
            </a:r>
            <a:r>
              <a:rPr lang="en-US" sz="2000" dirty="0" err="1">
                <a:solidFill>
                  <a:schemeClr val="accent6"/>
                </a:solidFill>
              </a:rPr>
              <a:t>i</a:t>
            </a:r>
            <a:r>
              <a:rPr lang="en-US" sz="2000" dirty="0">
                <a:solidFill>
                  <a:schemeClr val="accent6"/>
                </a:solidFill>
              </a:rPr>
              <a:t> 's/^</a:t>
            </a:r>
            <a:r>
              <a:rPr lang="en-US" sz="2000" dirty="0" err="1">
                <a:solidFill>
                  <a:schemeClr val="accent6"/>
                </a:solidFill>
              </a:rPr>
              <a:t>PasswordAuthentication</a:t>
            </a:r>
            <a:r>
              <a:rPr lang="en-US" sz="2000" dirty="0">
                <a:solidFill>
                  <a:schemeClr val="accent6"/>
                </a:solidFill>
              </a:rPr>
              <a:t>/#PasswordAuthentication/' /</a:t>
            </a:r>
            <a:r>
              <a:rPr lang="en-US" sz="2000" dirty="0" err="1">
                <a:solidFill>
                  <a:schemeClr val="accent6"/>
                </a:solidFill>
              </a:rPr>
              <a:t>etc</a:t>
            </a:r>
            <a:r>
              <a:rPr lang="en-US" sz="2000" dirty="0">
                <a:solidFill>
                  <a:schemeClr val="accent6"/>
                </a:solidFill>
              </a:rPr>
              <a:t>/ssh/</a:t>
            </a:r>
            <a:r>
              <a:rPr lang="en-US" sz="2000" dirty="0" err="1">
                <a:solidFill>
                  <a:schemeClr val="accent6"/>
                </a:solidFill>
              </a:rPr>
              <a:t>sshd_config</a:t>
            </a:r>
            <a:endParaRPr lang="en-US" sz="2000" dirty="0">
              <a:solidFill>
                <a:schemeClr val="accent6"/>
              </a:solidFill>
            </a:endParaRPr>
          </a:p>
          <a:p>
            <a:r>
              <a:rPr lang="en-US" sz="2000" dirty="0">
                <a:solidFill>
                  <a:schemeClr val="accent6"/>
                </a:solidFill>
              </a:rPr>
              <a:t>sed -</a:t>
            </a:r>
            <a:r>
              <a:rPr lang="en-US" sz="2000" dirty="0" err="1">
                <a:solidFill>
                  <a:schemeClr val="accent6"/>
                </a:solidFill>
              </a:rPr>
              <a:t>i</a:t>
            </a:r>
            <a:r>
              <a:rPr lang="en-US" sz="2000" dirty="0">
                <a:solidFill>
                  <a:schemeClr val="accent6"/>
                </a:solidFill>
              </a:rPr>
              <a:t> 's/^</a:t>
            </a:r>
            <a:r>
              <a:rPr lang="en-US" sz="2000" dirty="0" err="1">
                <a:solidFill>
                  <a:schemeClr val="accent6"/>
                </a:solidFill>
              </a:rPr>
              <a:t>PasswordAuthentication</a:t>
            </a:r>
            <a:r>
              <a:rPr lang="en-US" sz="2000" dirty="0">
                <a:solidFill>
                  <a:schemeClr val="accent6"/>
                </a:solidFill>
              </a:rPr>
              <a:t>/#PasswordAuthentication/' /</a:t>
            </a:r>
            <a:r>
              <a:rPr lang="en-US" sz="2000" dirty="0" err="1">
                <a:solidFill>
                  <a:schemeClr val="accent6"/>
                </a:solidFill>
              </a:rPr>
              <a:t>etc</a:t>
            </a:r>
            <a:r>
              <a:rPr lang="en-US" sz="2000" dirty="0">
                <a:solidFill>
                  <a:schemeClr val="accent6"/>
                </a:solidFill>
              </a:rPr>
              <a:t>/ssh/</a:t>
            </a:r>
            <a:r>
              <a:rPr lang="en-US" sz="2000" dirty="0" err="1">
                <a:solidFill>
                  <a:schemeClr val="accent6"/>
                </a:solidFill>
              </a:rPr>
              <a:t>sshd_config.d</a:t>
            </a:r>
            <a:r>
              <a:rPr lang="en-US" sz="2000" dirty="0">
                <a:solidFill>
                  <a:schemeClr val="accent6"/>
                </a:solidFill>
              </a:rPr>
              <a:t>/50-cloud-init.conf</a:t>
            </a:r>
          </a:p>
          <a:p>
            <a:r>
              <a:rPr lang="en-US" sz="2000" dirty="0" err="1" smtClean="0">
                <a:solidFill>
                  <a:schemeClr val="accent6"/>
                </a:solidFill>
              </a:rPr>
              <a:t>systemctl</a:t>
            </a:r>
            <a:r>
              <a:rPr lang="en-US" sz="2000" dirty="0" smtClean="0">
                <a:solidFill>
                  <a:schemeClr val="accent6"/>
                </a:solidFill>
              </a:rPr>
              <a:t> restart </a:t>
            </a:r>
            <a:r>
              <a:rPr lang="en-US" sz="2000" dirty="0" err="1" smtClean="0">
                <a:solidFill>
                  <a:schemeClr val="accent6"/>
                </a:solidFill>
              </a:rPr>
              <a:t>sshd</a:t>
            </a:r>
            <a:endParaRPr lang="en-US" sz="2000" dirty="0">
              <a:solidFill>
                <a:schemeClr val="accent6"/>
              </a:solidFill>
            </a:endParaRPr>
          </a:p>
          <a:p>
            <a:r>
              <a:rPr lang="en-US" sz="2000" dirty="0"/>
              <a:t>ssh john@pub-ip-of-ec2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xmlns="" val="1371748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5E9898B-44F4-9B72-6DE9-D59C57E5E14B}"/>
              </a:ext>
            </a:extLst>
          </p:cNvPr>
          <p:cNvSpPr txBox="1"/>
          <p:nvPr/>
        </p:nvSpPr>
        <p:spPr>
          <a:xfrm>
            <a:off x="1426029" y="566057"/>
            <a:ext cx="91657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/>
              <a:t>SSH </a:t>
            </a:r>
            <a:r>
              <a:rPr lang="en-IN" sz="3200" b="1" dirty="0" err="1"/>
              <a:t>known_hosts</a:t>
            </a:r>
            <a:r>
              <a:rPr lang="en-IN" sz="3200" b="1" dirty="0"/>
              <a:t> file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3F3AA22-C69E-6784-FBCB-E55C93760A22}"/>
              </a:ext>
            </a:extLst>
          </p:cNvPr>
          <p:cNvSpPr txBox="1"/>
          <p:nvPr/>
        </p:nvSpPr>
        <p:spPr>
          <a:xfrm>
            <a:off x="1426029" y="1469571"/>
            <a:ext cx="1025434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first time a user connect to a server using SSH, the ssh command stores the server’s public key in the user’s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~/.ssh/</a:t>
            </a:r>
            <a:r>
              <a:rPr lang="en-US" sz="2400" dirty="0" err="1">
                <a:solidFill>
                  <a:schemeClr val="accent4">
                    <a:lumMod val="75000"/>
                  </a:schemeClr>
                </a:solidFill>
              </a:rPr>
              <a:t>known_hosts</a:t>
            </a:r>
            <a:r>
              <a:rPr lang="en-US" sz="2400" dirty="0"/>
              <a:t> file. Every time the user connects after that, the client makes sure it gets the same public key from the server by comparing the server’s entry in the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~/.ssh/</a:t>
            </a:r>
            <a:r>
              <a:rPr lang="en-US" sz="2400" dirty="0" err="1">
                <a:solidFill>
                  <a:schemeClr val="accent4">
                    <a:lumMod val="75000"/>
                  </a:schemeClr>
                </a:solidFill>
              </a:rPr>
              <a:t>known_hosts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sz="2400" dirty="0"/>
              <a:t>file to the public key the server sent.</a:t>
            </a:r>
          </a:p>
          <a:p>
            <a:endParaRPr lang="en-US" sz="2400" dirty="0"/>
          </a:p>
          <a:p>
            <a:r>
              <a:rPr lang="en-US" sz="2400" dirty="0"/>
              <a:t>If the keys do not match, the client assumes that the network traffic is being hijacked or compromised and breaks the connection.</a:t>
            </a:r>
          </a:p>
          <a:p>
            <a:endParaRPr lang="en-US" sz="2400" dirty="0"/>
          </a:p>
          <a:p>
            <a:r>
              <a:rPr lang="en-US" sz="2400" b="1" dirty="0"/>
              <a:t>Example</a:t>
            </a:r>
            <a:r>
              <a:rPr lang="en-US" sz="2400" dirty="0"/>
              <a:t>: Create a new EC2 Instance (any Linux OS) and SSH to it from local </a:t>
            </a:r>
            <a:r>
              <a:rPr lang="en-US" sz="2400" dirty="0" err="1"/>
              <a:t>MobaXterm</a:t>
            </a:r>
            <a:r>
              <a:rPr lang="en-US" sz="2400" dirty="0"/>
              <a:t> terminal and monitor the entry in ~/.ssh/</a:t>
            </a:r>
            <a:r>
              <a:rPr lang="en-US" sz="2400" dirty="0" err="1"/>
              <a:t>known_hosts</a:t>
            </a:r>
            <a:r>
              <a:rPr lang="en-US" sz="2400" dirty="0"/>
              <a:t> file.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xmlns="" val="2170160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5E9898B-44F4-9B72-6DE9-D59C57E5E14B}"/>
              </a:ext>
            </a:extLst>
          </p:cNvPr>
          <p:cNvSpPr txBox="1"/>
          <p:nvPr/>
        </p:nvSpPr>
        <p:spPr>
          <a:xfrm>
            <a:off x="1426029" y="566057"/>
            <a:ext cx="91657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/>
              <a:t>SSH key-based authentication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3F3AA22-C69E-6784-FBCB-E55C93760A22}"/>
              </a:ext>
            </a:extLst>
          </p:cNvPr>
          <p:cNvSpPr txBox="1"/>
          <p:nvPr/>
        </p:nvSpPr>
        <p:spPr>
          <a:xfrm>
            <a:off x="1426029" y="1469571"/>
            <a:ext cx="1025434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Users can authenticate ssh logins without a password by using public key authentication. This is called private-public key scheme. The public key is like a Username and private key is like a password, and must be kept secret and secure.</a:t>
            </a:r>
          </a:p>
          <a:p>
            <a:endParaRPr lang="en-US" sz="2000" dirty="0"/>
          </a:p>
          <a:p>
            <a:r>
              <a:rPr lang="en-US" sz="2000" b="1" dirty="0"/>
              <a:t>server2</a:t>
            </a:r>
            <a:r>
              <a:rPr lang="en-US" sz="2000" dirty="0"/>
              <a:t>:</a:t>
            </a:r>
          </a:p>
          <a:p>
            <a:r>
              <a:rPr lang="en-US" sz="2000" dirty="0"/>
              <a:t>ssh to it</a:t>
            </a:r>
          </a:p>
          <a:p>
            <a:r>
              <a:rPr lang="en-US" sz="2000" dirty="0">
                <a:solidFill>
                  <a:schemeClr val="accent6"/>
                </a:solidFill>
              </a:rPr>
              <a:t>sed -</a:t>
            </a:r>
            <a:r>
              <a:rPr lang="en-US" sz="2000" dirty="0" err="1">
                <a:solidFill>
                  <a:schemeClr val="accent6"/>
                </a:solidFill>
              </a:rPr>
              <a:t>i</a:t>
            </a:r>
            <a:r>
              <a:rPr lang="en-US" sz="2000" dirty="0">
                <a:solidFill>
                  <a:schemeClr val="accent6"/>
                </a:solidFill>
              </a:rPr>
              <a:t> 's/^</a:t>
            </a:r>
            <a:r>
              <a:rPr lang="en-US" sz="2000" dirty="0" err="1">
                <a:solidFill>
                  <a:schemeClr val="accent6"/>
                </a:solidFill>
              </a:rPr>
              <a:t>PasswordAuthentication</a:t>
            </a:r>
            <a:r>
              <a:rPr lang="en-US" sz="2000" dirty="0">
                <a:solidFill>
                  <a:schemeClr val="accent6"/>
                </a:solidFill>
              </a:rPr>
              <a:t>/#PasswordAuthentication/' /</a:t>
            </a:r>
            <a:r>
              <a:rPr lang="en-US" sz="2000" dirty="0" err="1">
                <a:solidFill>
                  <a:schemeClr val="accent6"/>
                </a:solidFill>
              </a:rPr>
              <a:t>etc</a:t>
            </a:r>
            <a:r>
              <a:rPr lang="en-US" sz="2000" dirty="0">
                <a:solidFill>
                  <a:schemeClr val="accent6"/>
                </a:solidFill>
              </a:rPr>
              <a:t>/ssh/</a:t>
            </a:r>
            <a:r>
              <a:rPr lang="en-US" sz="2000" dirty="0" err="1">
                <a:solidFill>
                  <a:schemeClr val="accent6"/>
                </a:solidFill>
              </a:rPr>
              <a:t>sshd_config</a:t>
            </a:r>
            <a:endParaRPr lang="en-US" sz="2000" dirty="0">
              <a:solidFill>
                <a:schemeClr val="accent6"/>
              </a:solidFill>
            </a:endParaRPr>
          </a:p>
          <a:p>
            <a:r>
              <a:rPr lang="en-US" sz="2000" dirty="0">
                <a:solidFill>
                  <a:schemeClr val="accent6"/>
                </a:solidFill>
              </a:rPr>
              <a:t>sudo </a:t>
            </a:r>
            <a:r>
              <a:rPr lang="en-US" sz="2000" dirty="0" err="1">
                <a:solidFill>
                  <a:schemeClr val="accent6"/>
                </a:solidFill>
              </a:rPr>
              <a:t>systemctl</a:t>
            </a:r>
            <a:r>
              <a:rPr lang="en-US" sz="2000" dirty="0">
                <a:solidFill>
                  <a:schemeClr val="accent6"/>
                </a:solidFill>
              </a:rPr>
              <a:t> restart </a:t>
            </a:r>
            <a:r>
              <a:rPr lang="en-US" sz="2000" dirty="0" err="1">
                <a:solidFill>
                  <a:schemeClr val="accent6"/>
                </a:solidFill>
              </a:rPr>
              <a:t>sshd</a:t>
            </a:r>
            <a:endParaRPr lang="en-US" sz="2000" dirty="0">
              <a:solidFill>
                <a:schemeClr val="accent6"/>
              </a:solidFill>
            </a:endParaRPr>
          </a:p>
          <a:p>
            <a:endParaRPr lang="en-US" sz="2000" dirty="0"/>
          </a:p>
          <a:p>
            <a:r>
              <a:rPr lang="en-US" sz="2000" b="1" dirty="0"/>
              <a:t>server1</a:t>
            </a:r>
            <a:r>
              <a:rPr lang="en-US" sz="2000" dirty="0"/>
              <a:t>:</a:t>
            </a:r>
          </a:p>
          <a:p>
            <a:r>
              <a:rPr lang="en-US" sz="2000" dirty="0">
                <a:solidFill>
                  <a:schemeClr val="accent6"/>
                </a:solidFill>
              </a:rPr>
              <a:t>ssh-keygen</a:t>
            </a:r>
          </a:p>
          <a:p>
            <a:r>
              <a:rPr lang="en-US" sz="2000" dirty="0"/>
              <a:t>ssh-copy-id ec2-user@pub-ip-server2</a:t>
            </a:r>
          </a:p>
          <a:p>
            <a:r>
              <a:rPr lang="en-IN" sz="2000" dirty="0"/>
              <a:t>ssh ec2-user@pub-ip-server2</a:t>
            </a:r>
          </a:p>
        </p:txBody>
      </p:sp>
    </p:spTree>
    <p:extLst>
      <p:ext uri="{BB962C8B-B14F-4D97-AF65-F5344CB8AC3E}">
        <p14:creationId xmlns:p14="http://schemas.microsoft.com/office/powerpoint/2010/main" xmlns="" val="2517841757"/>
      </p:ext>
    </p:extLst>
  </p:cSld>
  <p:clrMapOvr>
    <a:masterClrMapping/>
  </p:clrMapOvr>
</p:sld>
</file>

<file path=ppt/theme/theme1.xml><?xml version="1.0" encoding="utf-8"?>
<a:theme xmlns:a="http://schemas.openxmlformats.org/drawingml/2006/main" name="MatrixVTI">
  <a:themeElements>
    <a:clrScheme name="AnalogousFromLightSeedLeftStep">
      <a:dk1>
        <a:srgbClr val="000000"/>
      </a:dk1>
      <a:lt1>
        <a:srgbClr val="FFFFFF"/>
      </a:lt1>
      <a:dk2>
        <a:srgbClr val="292441"/>
      </a:dk2>
      <a:lt2>
        <a:srgbClr val="E2E8E5"/>
      </a:lt2>
      <a:accent1>
        <a:srgbClr val="EE6EB8"/>
      </a:accent1>
      <a:accent2>
        <a:srgbClr val="EB4EEA"/>
      </a:accent2>
      <a:accent3>
        <a:srgbClr val="B96EEE"/>
      </a:accent3>
      <a:accent4>
        <a:srgbClr val="694EEB"/>
      </a:accent4>
      <a:accent5>
        <a:srgbClr val="6E8EEE"/>
      </a:accent5>
      <a:accent6>
        <a:srgbClr val="38ADE8"/>
      </a:accent6>
      <a:hlink>
        <a:srgbClr val="558D6D"/>
      </a:hlink>
      <a:folHlink>
        <a:srgbClr val="7F7F7F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MatrixVTI" id="{A2576CCC-A559-4FD4-A542-772649F65A84}" vid="{5CBC41A9-80A0-44C6-90CD-6D86303435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719</Words>
  <Application>Microsoft Office PowerPoint</Application>
  <PresentationFormat>Custom</PresentationFormat>
  <Paragraphs>109</Paragraphs>
  <Slides>10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MatrixVTI</vt:lpstr>
      <vt:lpstr>     Processes</vt:lpstr>
      <vt:lpstr>Processes (contd.)</vt:lpstr>
      <vt:lpstr>     Process Control using Signals</vt:lpstr>
      <vt:lpstr>Process Control using Signals   (practical)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Processes</dc:title>
  <dc:creator>Bhavuk Mudgal</dc:creator>
  <cp:lastModifiedBy>Bhavuk Mudgal</cp:lastModifiedBy>
  <cp:revision>13</cp:revision>
  <dcterms:created xsi:type="dcterms:W3CDTF">2024-05-04T11:05:03Z</dcterms:created>
  <dcterms:modified xsi:type="dcterms:W3CDTF">2024-05-08T18:20:42Z</dcterms:modified>
</cp:coreProperties>
</file>

<file path=docProps/thumbnail.jpeg>
</file>